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7CFF"/>
    <a:srgbClr val="3B24C8"/>
    <a:srgbClr val="86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7DF62-9298-40F7-B0AE-BE8EFFBAB50B}" v="37" dt="2025-08-02T02:48:31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ías Nicolás Gabio" userId="b0a36bd1e3f5d624" providerId="LiveId" clId="{5227DF62-9298-40F7-B0AE-BE8EFFBAB50B}"/>
    <pc:docChg chg="undo custSel modSld">
      <pc:chgData name="Matías Nicolás Gabio" userId="b0a36bd1e3f5d624" providerId="LiveId" clId="{5227DF62-9298-40F7-B0AE-BE8EFFBAB50B}" dt="2025-08-02T02:48:31.694" v="643" actId="1076"/>
      <pc:docMkLst>
        <pc:docMk/>
      </pc:docMkLst>
      <pc:sldChg chg="modSp mod">
        <pc:chgData name="Matías Nicolás Gabio" userId="b0a36bd1e3f5d624" providerId="LiveId" clId="{5227DF62-9298-40F7-B0AE-BE8EFFBAB50B}" dt="2025-07-27T20:19:26.775" v="155" actId="20577"/>
        <pc:sldMkLst>
          <pc:docMk/>
          <pc:sldMk cId="4083663309" sldId="261"/>
        </pc:sldMkLst>
        <pc:spChg chg="mod">
          <ac:chgData name="Matías Nicolás Gabio" userId="b0a36bd1e3f5d624" providerId="LiveId" clId="{5227DF62-9298-40F7-B0AE-BE8EFFBAB50B}" dt="2025-07-27T20:19:26.775" v="155" actId="20577"/>
          <ac:spMkLst>
            <pc:docMk/>
            <pc:sldMk cId="4083663309" sldId="261"/>
            <ac:spMk id="3" creationId="{5B115CB1-A5CC-2813-5BCB-036773923FB0}"/>
          </ac:spMkLst>
        </pc:spChg>
      </pc:sldChg>
      <pc:sldChg chg="addSp delSp modSp mod">
        <pc:chgData name="Matías Nicolás Gabio" userId="b0a36bd1e3f5d624" providerId="LiveId" clId="{5227DF62-9298-40F7-B0AE-BE8EFFBAB50B}" dt="2025-08-01T20:18:47.574" v="642" actId="14100"/>
        <pc:sldMkLst>
          <pc:docMk/>
          <pc:sldMk cId="71997805" sldId="262"/>
        </pc:sldMkLst>
        <pc:spChg chg="add mod">
          <ac:chgData name="Matías Nicolás Gabio" userId="b0a36bd1e3f5d624" providerId="LiveId" clId="{5227DF62-9298-40F7-B0AE-BE8EFFBAB50B}" dt="2025-08-01T20:18:34.613" v="639" actId="1076"/>
          <ac:spMkLst>
            <pc:docMk/>
            <pc:sldMk cId="71997805" sldId="262"/>
            <ac:spMk id="2" creationId="{EC890E7A-9E81-9E78-40CA-8211A6C525BE}"/>
          </ac:spMkLst>
        </pc:spChg>
        <pc:spChg chg="add mo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11" creationId="{49D24601-2B98-5482-C44D-533C12037980}"/>
          </ac:spMkLst>
        </pc:spChg>
        <pc:spChg chg="mod">
          <ac:chgData name="Matías Nicolás Gabio" userId="b0a36bd1e3f5d624" providerId="LiveId" clId="{5227DF62-9298-40F7-B0AE-BE8EFFBAB50B}" dt="2025-08-01T20:18:03.476" v="635" actId="1076"/>
          <ac:spMkLst>
            <pc:docMk/>
            <pc:sldMk cId="71997805" sldId="262"/>
            <ac:spMk id="13" creationId="{E7344B08-E683-363D-8FB5-5F151D214820}"/>
          </ac:spMkLst>
        </pc:spChg>
        <pc:spChg chg="mod">
          <ac:chgData name="Matías Nicolás Gabio" userId="b0a36bd1e3f5d624" providerId="LiveId" clId="{5227DF62-9298-40F7-B0AE-BE8EFFBAB50B}" dt="2025-07-27T20:32:41.669" v="367" actId="20577"/>
          <ac:spMkLst>
            <pc:docMk/>
            <pc:sldMk cId="71997805" sldId="262"/>
            <ac:spMk id="14" creationId="{7B0662E5-37B9-4FA7-0F5A-96D40B94EF8B}"/>
          </ac:spMkLst>
        </pc:spChg>
        <pc:spChg chg="add mod or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17" creationId="{A93FBBD6-BBD5-2658-CCA1-F8B772E0D732}"/>
          </ac:spMkLst>
        </pc:spChg>
        <pc:spChg chg="add mo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18" creationId="{C6632DDF-DBF4-A3E6-14EE-E8502BC061A4}"/>
          </ac:spMkLst>
        </pc:spChg>
        <pc:spChg chg="add mod or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20" creationId="{57C06819-76CF-69AC-BE63-2C194718B818}"/>
          </ac:spMkLst>
        </pc:spChg>
        <pc:spChg chg="add mo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21" creationId="{D7AF1BB0-37C6-5345-C470-19892445AF1B}"/>
          </ac:spMkLst>
        </pc:spChg>
        <pc:spChg chg="add mod">
          <ac:chgData name="Matías Nicolás Gabio" userId="b0a36bd1e3f5d624" providerId="LiveId" clId="{5227DF62-9298-40F7-B0AE-BE8EFFBAB50B}" dt="2025-08-01T20:18:08.444" v="636" actId="1076"/>
          <ac:spMkLst>
            <pc:docMk/>
            <pc:sldMk cId="71997805" sldId="262"/>
            <ac:spMk id="22" creationId="{C9BFBA97-0302-210D-C82A-0CF408EBBE9D}"/>
          </ac:spMkLst>
        </pc:spChg>
        <pc:spChg chg="add mod">
          <ac:chgData name="Matías Nicolás Gabio" userId="b0a36bd1e3f5d624" providerId="LiveId" clId="{5227DF62-9298-40F7-B0AE-BE8EFFBAB50B}" dt="2025-08-01T20:18:47.574" v="642" actId="14100"/>
          <ac:spMkLst>
            <pc:docMk/>
            <pc:sldMk cId="71997805" sldId="262"/>
            <ac:spMk id="23" creationId="{5BC72518-A2AF-16C4-B732-05EB4CD72D0C}"/>
          </ac:spMkLst>
        </pc:spChg>
        <pc:picChg chg="add mod">
          <ac:chgData name="Matías Nicolás Gabio" userId="b0a36bd1e3f5d624" providerId="LiveId" clId="{5227DF62-9298-40F7-B0AE-BE8EFFBAB50B}" dt="2025-08-01T20:18:34.613" v="639" actId="1076"/>
          <ac:picMkLst>
            <pc:docMk/>
            <pc:sldMk cId="71997805" sldId="262"/>
            <ac:picMk id="4" creationId="{31F4F176-6AE8-0153-78F2-4E060B107DD4}"/>
          </ac:picMkLst>
        </pc:picChg>
        <pc:picChg chg="add del mod">
          <ac:chgData name="Matías Nicolás Gabio" userId="b0a36bd1e3f5d624" providerId="LiveId" clId="{5227DF62-9298-40F7-B0AE-BE8EFFBAB50B}" dt="2025-08-01T20:07:21.810" v="623" actId="478"/>
          <ac:picMkLst>
            <pc:docMk/>
            <pc:sldMk cId="71997805" sldId="262"/>
            <ac:picMk id="5" creationId="{08AE2578-7587-D348-7B73-72A66D9AA497}"/>
          </ac:picMkLst>
        </pc:picChg>
        <pc:picChg chg="add mod">
          <ac:chgData name="Matías Nicolás Gabio" userId="b0a36bd1e3f5d624" providerId="LiveId" clId="{5227DF62-9298-40F7-B0AE-BE8EFFBAB50B}" dt="2025-08-01T20:18:08.444" v="636" actId="1076"/>
          <ac:picMkLst>
            <pc:docMk/>
            <pc:sldMk cId="71997805" sldId="262"/>
            <ac:picMk id="6" creationId="{A8B016C4-8F1B-56BB-8884-7A2A026AFD9A}"/>
          </ac:picMkLst>
        </pc:picChg>
        <pc:picChg chg="add mod modCrop">
          <ac:chgData name="Matías Nicolás Gabio" userId="b0a36bd1e3f5d624" providerId="LiveId" clId="{5227DF62-9298-40F7-B0AE-BE8EFFBAB50B}" dt="2025-08-01T20:18:08.444" v="636" actId="1076"/>
          <ac:picMkLst>
            <pc:docMk/>
            <pc:sldMk cId="71997805" sldId="262"/>
            <ac:picMk id="8" creationId="{0A454CB6-09F2-7DF0-E606-7E4577109F8F}"/>
          </ac:picMkLst>
        </pc:picChg>
        <pc:picChg chg="add mod">
          <ac:chgData name="Matías Nicolás Gabio" userId="b0a36bd1e3f5d624" providerId="LiveId" clId="{5227DF62-9298-40F7-B0AE-BE8EFFBAB50B}" dt="2025-08-01T20:18:08.444" v="636" actId="1076"/>
          <ac:picMkLst>
            <pc:docMk/>
            <pc:sldMk cId="71997805" sldId="262"/>
            <ac:picMk id="9" creationId="{405E6E56-6A8A-280A-4710-E3FF2BAAB5C4}"/>
          </ac:picMkLst>
        </pc:picChg>
        <pc:picChg chg="add mod ord">
          <ac:chgData name="Matías Nicolás Gabio" userId="b0a36bd1e3f5d624" providerId="LiveId" clId="{5227DF62-9298-40F7-B0AE-BE8EFFBAB50B}" dt="2025-08-01T20:18:08.444" v="636" actId="1076"/>
          <ac:picMkLst>
            <pc:docMk/>
            <pc:sldMk cId="71997805" sldId="262"/>
            <ac:picMk id="10" creationId="{7E5037B0-736B-103F-212B-F6D2153E5391}"/>
          </ac:picMkLst>
        </pc:picChg>
        <pc:picChg chg="add mod">
          <ac:chgData name="Matías Nicolás Gabio" userId="b0a36bd1e3f5d624" providerId="LiveId" clId="{5227DF62-9298-40F7-B0AE-BE8EFFBAB50B}" dt="2025-08-01T20:18:34.613" v="639" actId="1076"/>
          <ac:picMkLst>
            <pc:docMk/>
            <pc:sldMk cId="71997805" sldId="262"/>
            <ac:picMk id="19" creationId="{9BDF3D48-631B-3941-9738-7DCA962FB00E}"/>
          </ac:picMkLst>
        </pc:picChg>
      </pc:sldChg>
      <pc:sldChg chg="addSp delSp modSp mod">
        <pc:chgData name="Matías Nicolás Gabio" userId="b0a36bd1e3f5d624" providerId="LiveId" clId="{5227DF62-9298-40F7-B0AE-BE8EFFBAB50B}" dt="2025-07-27T20:32:03.157" v="335" actId="171"/>
        <pc:sldMkLst>
          <pc:docMk/>
          <pc:sldMk cId="3005725172" sldId="263"/>
        </pc:sldMkLst>
        <pc:spChg chg="add mod">
          <ac:chgData name="Matías Nicolás Gabio" userId="b0a36bd1e3f5d624" providerId="LiveId" clId="{5227DF62-9298-40F7-B0AE-BE8EFFBAB50B}" dt="2025-07-27T20:30:32.056" v="303" actId="1076"/>
          <ac:spMkLst>
            <pc:docMk/>
            <pc:sldMk cId="3005725172" sldId="263"/>
            <ac:spMk id="2" creationId="{C01118F8-6C19-11DD-7E0F-C851996E548E}"/>
          </ac:spMkLst>
        </pc:spChg>
        <pc:spChg chg="add mod">
          <ac:chgData name="Matías Nicolás Gabio" userId="b0a36bd1e3f5d624" providerId="LiveId" clId="{5227DF62-9298-40F7-B0AE-BE8EFFBAB50B}" dt="2025-07-27T20:30:27.903" v="302" actId="1076"/>
          <ac:spMkLst>
            <pc:docMk/>
            <pc:sldMk cId="3005725172" sldId="263"/>
            <ac:spMk id="5" creationId="{A8154CB9-D9F3-5757-C60A-B28FB0B71320}"/>
          </ac:spMkLst>
        </pc:spChg>
        <pc:spChg chg="add mod">
          <ac:chgData name="Matías Nicolás Gabio" userId="b0a36bd1e3f5d624" providerId="LiveId" clId="{5227DF62-9298-40F7-B0AE-BE8EFFBAB50B}" dt="2025-07-27T20:31:48.294" v="323" actId="20577"/>
          <ac:spMkLst>
            <pc:docMk/>
            <pc:sldMk cId="3005725172" sldId="263"/>
            <ac:spMk id="6" creationId="{462A2631-CAE9-279C-BE3D-3F2756F53155}"/>
          </ac:spMkLst>
        </pc:spChg>
        <pc:spChg chg="add mod">
          <ac:chgData name="Matías Nicolás Gabio" userId="b0a36bd1e3f5d624" providerId="LiveId" clId="{5227DF62-9298-40F7-B0AE-BE8EFFBAB50B}" dt="2025-07-27T20:31:38.502" v="321" actId="1076"/>
          <ac:spMkLst>
            <pc:docMk/>
            <pc:sldMk cId="3005725172" sldId="263"/>
            <ac:spMk id="7" creationId="{15D41E09-832D-225B-58CF-8CEA14F70119}"/>
          </ac:spMkLst>
        </pc:spChg>
        <pc:spChg chg="add mod ord">
          <ac:chgData name="Matías Nicolás Gabio" userId="b0a36bd1e3f5d624" providerId="LiveId" clId="{5227DF62-9298-40F7-B0AE-BE8EFFBAB50B}" dt="2025-07-27T20:31:43.521" v="322" actId="1076"/>
          <ac:spMkLst>
            <pc:docMk/>
            <pc:sldMk cId="3005725172" sldId="263"/>
            <ac:spMk id="11" creationId="{D34A1691-3166-B1AD-3074-1AEC5AB6093E}"/>
          </ac:spMkLst>
        </pc:spChg>
        <pc:spChg chg="mod">
          <ac:chgData name="Matías Nicolás Gabio" userId="b0a36bd1e3f5d624" providerId="LiveId" clId="{5227DF62-9298-40F7-B0AE-BE8EFFBAB50B}" dt="2025-07-27T20:12:54.677" v="96" actId="20577"/>
          <ac:spMkLst>
            <pc:docMk/>
            <pc:sldMk cId="3005725172" sldId="263"/>
            <ac:spMk id="14" creationId="{E9418C1D-17A1-E6E0-3E37-9E112721B912}"/>
          </ac:spMkLst>
        </pc:spChg>
        <pc:spChg chg="add mod ord">
          <ac:chgData name="Matías Nicolás Gabio" userId="b0a36bd1e3f5d624" providerId="LiveId" clId="{5227DF62-9298-40F7-B0AE-BE8EFFBAB50B}" dt="2025-07-27T20:32:03.157" v="335" actId="171"/>
          <ac:spMkLst>
            <pc:docMk/>
            <pc:sldMk cId="3005725172" sldId="263"/>
            <ac:spMk id="17" creationId="{B6C9835E-028B-E48D-3686-508DD59E8136}"/>
          </ac:spMkLst>
        </pc:spChg>
        <pc:cxnChg chg="add mod">
          <ac:chgData name="Matías Nicolás Gabio" userId="b0a36bd1e3f5d624" providerId="LiveId" clId="{5227DF62-9298-40F7-B0AE-BE8EFFBAB50B}" dt="2025-07-27T20:21:56.359" v="164" actId="1582"/>
          <ac:cxnSpMkLst>
            <pc:docMk/>
            <pc:sldMk cId="3005725172" sldId="263"/>
            <ac:cxnSpMk id="4" creationId="{617D2A1B-5BFE-B64E-5703-5EF4E5BDDDCB}"/>
          </ac:cxnSpMkLst>
        </pc:cxnChg>
      </pc:sldChg>
      <pc:sldChg chg="modSp mod">
        <pc:chgData name="Matías Nicolás Gabio" userId="b0a36bd1e3f5d624" providerId="LiveId" clId="{5227DF62-9298-40F7-B0AE-BE8EFFBAB50B}" dt="2025-07-27T20:14:13.730" v="124" actId="20577"/>
        <pc:sldMkLst>
          <pc:docMk/>
          <pc:sldMk cId="2829596917" sldId="264"/>
        </pc:sldMkLst>
        <pc:spChg chg="mod">
          <ac:chgData name="Matías Nicolás Gabio" userId="b0a36bd1e3f5d624" providerId="LiveId" clId="{5227DF62-9298-40F7-B0AE-BE8EFFBAB50B}" dt="2025-07-27T20:14:13.730" v="124" actId="20577"/>
          <ac:spMkLst>
            <pc:docMk/>
            <pc:sldMk cId="2829596917" sldId="264"/>
            <ac:spMk id="14" creationId="{232E12F5-508F-60AD-1810-D7CE90FDCB9D}"/>
          </ac:spMkLst>
        </pc:spChg>
      </pc:sldChg>
      <pc:sldChg chg="addSp delSp modSp mod">
        <pc:chgData name="Matías Nicolás Gabio" userId="b0a36bd1e3f5d624" providerId="LiveId" clId="{5227DF62-9298-40F7-B0AE-BE8EFFBAB50B}" dt="2025-07-28T21:45:06.620" v="618" actId="20577"/>
        <pc:sldMkLst>
          <pc:docMk/>
          <pc:sldMk cId="1584654494" sldId="265"/>
        </pc:sldMkLst>
        <pc:spChg chg="add mod">
          <ac:chgData name="Matías Nicolás Gabio" userId="b0a36bd1e3f5d624" providerId="LiveId" clId="{5227DF62-9298-40F7-B0AE-BE8EFFBAB50B}" dt="2025-07-28T21:44:47.463" v="615" actId="20577"/>
          <ac:spMkLst>
            <pc:docMk/>
            <pc:sldMk cId="1584654494" sldId="265"/>
            <ac:spMk id="6" creationId="{A1F63648-62F5-3883-5E79-BEC9FA09153F}"/>
          </ac:spMkLst>
        </pc:spChg>
        <pc:spChg chg="add mod">
          <ac:chgData name="Matías Nicolás Gabio" userId="b0a36bd1e3f5d624" providerId="LiveId" clId="{5227DF62-9298-40F7-B0AE-BE8EFFBAB50B}" dt="2025-07-28T21:44:52.195" v="616" actId="20577"/>
          <ac:spMkLst>
            <pc:docMk/>
            <pc:sldMk cId="1584654494" sldId="265"/>
            <ac:spMk id="7" creationId="{2E9A7E86-BAD8-C905-BE25-27A1A76FBDFC}"/>
          </ac:spMkLst>
        </pc:spChg>
        <pc:spChg chg="add mod">
          <ac:chgData name="Matías Nicolás Gabio" userId="b0a36bd1e3f5d624" providerId="LiveId" clId="{5227DF62-9298-40F7-B0AE-BE8EFFBAB50B}" dt="2025-07-28T21:45:05.101" v="617" actId="20577"/>
          <ac:spMkLst>
            <pc:docMk/>
            <pc:sldMk cId="1584654494" sldId="265"/>
            <ac:spMk id="8" creationId="{35AFFF7F-3983-4ACE-5812-7BE390D77D58}"/>
          </ac:spMkLst>
        </pc:spChg>
        <pc:spChg chg="add mod">
          <ac:chgData name="Matías Nicolás Gabio" userId="b0a36bd1e3f5d624" providerId="LiveId" clId="{5227DF62-9298-40F7-B0AE-BE8EFFBAB50B}" dt="2025-07-28T21:45:06.620" v="618" actId="20577"/>
          <ac:spMkLst>
            <pc:docMk/>
            <pc:sldMk cId="1584654494" sldId="265"/>
            <ac:spMk id="9" creationId="{6946C57A-86E3-08C0-F3D7-F460858DAD45}"/>
          </ac:spMkLst>
        </pc:spChg>
        <pc:spChg chg="mod">
          <ac:chgData name="Matías Nicolás Gabio" userId="b0a36bd1e3f5d624" providerId="LiveId" clId="{5227DF62-9298-40F7-B0AE-BE8EFFBAB50B}" dt="2025-07-27T20:11:30.988" v="32" actId="20577"/>
          <ac:spMkLst>
            <pc:docMk/>
            <pc:sldMk cId="1584654494" sldId="265"/>
            <ac:spMk id="14" creationId="{5CB81A8F-B4DD-5160-0836-11B7203ABB51}"/>
          </ac:spMkLst>
        </pc:spChg>
        <pc:picChg chg="add mod modCrop">
          <ac:chgData name="Matías Nicolás Gabio" userId="b0a36bd1e3f5d624" providerId="LiveId" clId="{5227DF62-9298-40F7-B0AE-BE8EFFBAB50B}" dt="2025-07-27T20:58:04.851" v="600" actId="1076"/>
          <ac:picMkLst>
            <pc:docMk/>
            <pc:sldMk cId="1584654494" sldId="265"/>
            <ac:picMk id="5" creationId="{156EF940-51A3-D0D0-35F5-337BDE442479}"/>
          </ac:picMkLst>
        </pc:picChg>
      </pc:sldChg>
      <pc:sldChg chg="addSp modSp mod">
        <pc:chgData name="Matías Nicolás Gabio" userId="b0a36bd1e3f5d624" providerId="LiveId" clId="{5227DF62-9298-40F7-B0AE-BE8EFFBAB50B}" dt="2025-08-02T02:48:31.694" v="643" actId="1076"/>
        <pc:sldMkLst>
          <pc:docMk/>
          <pc:sldMk cId="1388948076" sldId="266"/>
        </pc:sldMkLst>
        <pc:spChg chg="mod">
          <ac:chgData name="Matías Nicolás Gabio" userId="b0a36bd1e3f5d624" providerId="LiveId" clId="{5227DF62-9298-40F7-B0AE-BE8EFFBAB50B}" dt="2025-07-27T20:11:41.392" v="44" actId="20577"/>
          <ac:spMkLst>
            <pc:docMk/>
            <pc:sldMk cId="1388948076" sldId="266"/>
            <ac:spMk id="14" creationId="{CA8BC6FE-36FA-DBA8-7189-C795711AC477}"/>
          </ac:spMkLst>
        </pc:spChg>
        <pc:picChg chg="add mod">
          <ac:chgData name="Matías Nicolás Gabio" userId="b0a36bd1e3f5d624" providerId="LiveId" clId="{5227DF62-9298-40F7-B0AE-BE8EFFBAB50B}" dt="2025-08-02T02:48:31.694" v="643" actId="1076"/>
          <ac:picMkLst>
            <pc:docMk/>
            <pc:sldMk cId="1388948076" sldId="266"/>
            <ac:picMk id="1026" creationId="{AECF9A94-FD48-C7FC-8C63-3CAF2F51F75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9B153B-75E6-49B6-AF1C-0477C087260F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FE7D757-4768-4B8D-9BF2-B9A1CB81FF50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📡</a:t>
          </a:r>
        </a:p>
      </dgm:t>
    </dgm:pt>
    <dgm:pt modelId="{47B9B76F-95E0-4EF8-9F41-9AC61DCA5E83}" type="parTrans" cxnId="{F40D3986-2C7B-4262-AF10-300545E7DB9D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91E2A028-6CA3-498C-B228-2E0165850E94}" type="sibTrans" cxnId="{F40D3986-2C7B-4262-AF10-300545E7DB9D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2F6589EE-CF5A-4038-807B-A0BA67CCA30C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Navega por línea negra en el piso</a:t>
          </a:r>
        </a:p>
      </dgm:t>
    </dgm:pt>
    <dgm:pt modelId="{CE71B31E-EB48-43EE-8FC5-014402306E83}" type="parTrans" cxnId="{81EBA19F-397B-4E3A-89E6-2E2F2E2D94E1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FEEEB4FC-2FAE-46BE-853F-ECB8FE0EC4F3}" type="sibTrans" cxnId="{81EBA19F-397B-4E3A-89E6-2E2F2E2D94E1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366AF0CF-AAF7-4653-A429-5B116981D37F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🔍</a:t>
          </a:r>
        </a:p>
      </dgm:t>
    </dgm:pt>
    <dgm:pt modelId="{7A6F7E31-1DF2-498D-83F6-6528A3F16A44}" type="parTrans" cxnId="{D8DDD481-1F5E-40AE-BCB5-897E2BB32BFA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489DF1AC-0ACA-4189-8736-A15B7E8A17B7}" type="sibTrans" cxnId="{D8DDD481-1F5E-40AE-BCB5-897E2BB32BFA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A2026F65-FF03-41BB-8CF5-30CEF9DF4ED3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Lee QR para ubicarse</a:t>
          </a:r>
        </a:p>
      </dgm:t>
    </dgm:pt>
    <dgm:pt modelId="{9DB92CA0-03A1-4B55-AE54-178437BEBE3F}" type="parTrans" cxnId="{D7258A4A-A67E-4740-9215-9E276B15D422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277A181D-7D7D-4C3C-94EC-C19DBEB79A65}" type="sibTrans" cxnId="{D7258A4A-A67E-4740-9215-9E276B15D422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BC75EBBD-945D-431A-8656-22DAF376DF94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Informa estado de la tarea al usuario</a:t>
          </a:r>
        </a:p>
      </dgm:t>
    </dgm:pt>
    <dgm:pt modelId="{4160BD2B-5803-4926-BA1B-FA0DD93E19E2}" type="parTrans" cxnId="{8C687052-432D-44B1-A9D3-B602205670AE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4C8D1CCE-D5CB-44AF-BB59-D29EE844A051}" type="sibTrans" cxnId="{8C687052-432D-44B1-A9D3-B602205670AE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95F1B84C-D2C7-4BEE-A8DA-9EF819B3B40D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Toma cajas y las lleva a la zona de recepción</a:t>
          </a:r>
        </a:p>
      </dgm:t>
    </dgm:pt>
    <dgm:pt modelId="{68BCA0E5-0D5C-40A1-BC89-DEC088982845}" type="parTrans" cxnId="{AE87F2A0-FF76-451C-96C9-47A9481B7B11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F3A454D9-C146-4A41-8B38-3290F85CDFF8}" type="sibTrans" cxnId="{AE87F2A0-FF76-451C-96C9-47A9481B7B11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C01C8AA6-7F08-46A6-9369-2B1D28BA0C47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🛤️</a:t>
          </a:r>
        </a:p>
      </dgm:t>
    </dgm:pt>
    <dgm:pt modelId="{504B7075-C3AA-4D82-8EA2-F1C7751EEC4A}" type="sibTrans" cxnId="{DD029F9D-8E09-47D4-8AE6-E13A1C1FDC1F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CB8BC10E-BA58-4370-94C3-64A78C9310D8}" type="parTrans" cxnId="{DD029F9D-8E09-47D4-8AE6-E13A1C1FDC1F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50CA2BC2-7D87-4923-B662-2BF47D9916BA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📦</a:t>
          </a:r>
        </a:p>
      </dgm:t>
    </dgm:pt>
    <dgm:pt modelId="{94608323-DAC2-4B7C-A4AC-82A0A0DD589B}" type="parTrans" cxnId="{BF9224D5-10DC-43EC-9C0A-2CC004B7584B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935CF757-6294-4306-935B-D298C5FBFEEF}" type="sibTrans" cxnId="{BF9224D5-10DC-43EC-9C0A-2CC004B7584B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9B2D4432-A1E0-4474-BC0E-CE2D8188E74E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✅</a:t>
          </a:r>
        </a:p>
      </dgm:t>
    </dgm:pt>
    <dgm:pt modelId="{4C2D3DC2-5D73-4FEB-98EA-1D8FC3556209}" type="parTrans" cxnId="{78EE2787-B8D1-4C0F-A016-58DC043D07D9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22963366-8F6A-46B3-BE6A-5F1D93CCC5B3}" type="sibTrans" cxnId="{78EE2787-B8D1-4C0F-A016-58DC043D07D9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9D2A2183-6DF4-4A24-8FC4-ABCAA62486DB}">
      <dgm:prSet phldrT="[Texto]" custT="1"/>
      <dgm:spPr/>
      <dgm:t>
        <a:bodyPr/>
        <a:lstStyle/>
        <a:p>
          <a:r>
            <a:rPr lang="es-AR" sz="2200" dirty="0">
              <a:latin typeface="Bierstadt" panose="020B0004020202020204" pitchFamily="34" charset="0"/>
            </a:rPr>
            <a:t>Recibe órdenes por </a:t>
          </a:r>
          <a:r>
            <a:rPr lang="es-AR" sz="2200" dirty="0" err="1">
              <a:latin typeface="Bierstadt" panose="020B0004020202020204" pitchFamily="34" charset="0"/>
            </a:rPr>
            <a:t>WiFi</a:t>
          </a:r>
          <a:r>
            <a:rPr lang="es-AR" sz="2200" dirty="0">
              <a:latin typeface="Bierstadt" panose="020B0004020202020204" pitchFamily="34" charset="0"/>
            </a:rPr>
            <a:t> (ESP32-CAM)</a:t>
          </a:r>
        </a:p>
      </dgm:t>
    </dgm:pt>
    <dgm:pt modelId="{AA8FD2C4-EE2E-40E9-9566-35394A3CB3A5}" type="sibTrans" cxnId="{BF5010AC-C5DD-4D65-A96D-76ADFD63716B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6849AAB8-7559-4CDF-8413-05D086E08E2A}" type="parTrans" cxnId="{BF5010AC-C5DD-4D65-A96D-76ADFD63716B}">
      <dgm:prSet/>
      <dgm:spPr/>
      <dgm:t>
        <a:bodyPr/>
        <a:lstStyle/>
        <a:p>
          <a:endParaRPr lang="es-AR" sz="2200">
            <a:latin typeface="Bierstadt" panose="020B0004020202020204" pitchFamily="34" charset="0"/>
          </a:endParaRPr>
        </a:p>
      </dgm:t>
    </dgm:pt>
    <dgm:pt modelId="{3DA3C985-CC29-4462-83E0-D5ECF7C133CD}" type="pres">
      <dgm:prSet presAssocID="{E69B153B-75E6-49B6-AF1C-0477C087260F}" presName="linearFlow" presStyleCnt="0">
        <dgm:presLayoutVars>
          <dgm:dir/>
          <dgm:animLvl val="lvl"/>
          <dgm:resizeHandles val="exact"/>
        </dgm:presLayoutVars>
      </dgm:prSet>
      <dgm:spPr/>
    </dgm:pt>
    <dgm:pt modelId="{973D98EF-8A36-42CC-A9AC-5C098A4597DB}" type="pres">
      <dgm:prSet presAssocID="{5FE7D757-4768-4B8D-9BF2-B9A1CB81FF50}" presName="composite" presStyleCnt="0"/>
      <dgm:spPr/>
    </dgm:pt>
    <dgm:pt modelId="{73EAE533-5419-4672-A73F-BB74B4357E25}" type="pres">
      <dgm:prSet presAssocID="{5FE7D757-4768-4B8D-9BF2-B9A1CB81FF50}" presName="parentText" presStyleLbl="alignNode1" presStyleIdx="0" presStyleCnt="5" custScaleX="107794">
        <dgm:presLayoutVars>
          <dgm:chMax val="1"/>
          <dgm:bulletEnabled val="1"/>
        </dgm:presLayoutVars>
      </dgm:prSet>
      <dgm:spPr/>
    </dgm:pt>
    <dgm:pt modelId="{166A4497-9CC8-44C3-B0BB-D370E975F2C6}" type="pres">
      <dgm:prSet presAssocID="{5FE7D757-4768-4B8D-9BF2-B9A1CB81FF50}" presName="descendantText" presStyleLbl="alignAcc1" presStyleIdx="0" presStyleCnt="5" custScaleX="100000">
        <dgm:presLayoutVars>
          <dgm:bulletEnabled val="1"/>
        </dgm:presLayoutVars>
      </dgm:prSet>
      <dgm:spPr/>
    </dgm:pt>
    <dgm:pt modelId="{C158ED7D-B3B7-46F2-92CD-3620CF2F79E3}" type="pres">
      <dgm:prSet presAssocID="{91E2A028-6CA3-498C-B228-2E0165850E94}" presName="sp" presStyleCnt="0"/>
      <dgm:spPr/>
    </dgm:pt>
    <dgm:pt modelId="{EA14009D-6766-4213-A038-5DFF21A63418}" type="pres">
      <dgm:prSet presAssocID="{C01C8AA6-7F08-46A6-9369-2B1D28BA0C47}" presName="composite" presStyleCnt="0"/>
      <dgm:spPr/>
    </dgm:pt>
    <dgm:pt modelId="{2F308B6A-D72B-4B0A-B7D6-B7C851CFB139}" type="pres">
      <dgm:prSet presAssocID="{C01C8AA6-7F08-46A6-9369-2B1D28BA0C47}" presName="parentText" presStyleLbl="alignNode1" presStyleIdx="1" presStyleCnt="5" custScaleX="110612">
        <dgm:presLayoutVars>
          <dgm:chMax val="1"/>
          <dgm:bulletEnabled val="1"/>
        </dgm:presLayoutVars>
      </dgm:prSet>
      <dgm:spPr/>
    </dgm:pt>
    <dgm:pt modelId="{F7AD1CE6-4F31-4FB1-8454-4B74A4DB846B}" type="pres">
      <dgm:prSet presAssocID="{C01C8AA6-7F08-46A6-9369-2B1D28BA0C47}" presName="descendantText" presStyleLbl="alignAcc1" presStyleIdx="1" presStyleCnt="5" custScaleX="99219">
        <dgm:presLayoutVars>
          <dgm:bulletEnabled val="1"/>
        </dgm:presLayoutVars>
      </dgm:prSet>
      <dgm:spPr/>
    </dgm:pt>
    <dgm:pt modelId="{166B46D9-B67E-4128-8603-AC42B7CD6F23}" type="pres">
      <dgm:prSet presAssocID="{504B7075-C3AA-4D82-8EA2-F1C7751EEC4A}" presName="sp" presStyleCnt="0"/>
      <dgm:spPr/>
    </dgm:pt>
    <dgm:pt modelId="{5343A4C7-4B6A-46FD-AD32-574D5A2FF7FD}" type="pres">
      <dgm:prSet presAssocID="{366AF0CF-AAF7-4653-A429-5B116981D37F}" presName="composite" presStyleCnt="0"/>
      <dgm:spPr/>
    </dgm:pt>
    <dgm:pt modelId="{D0F7724D-9AE7-4277-A21C-74BD0B6FAE0B}" type="pres">
      <dgm:prSet presAssocID="{366AF0CF-AAF7-4653-A429-5B116981D37F}" presName="parentText" presStyleLbl="alignNode1" presStyleIdx="2" presStyleCnt="5" custScaleX="110612">
        <dgm:presLayoutVars>
          <dgm:chMax val="1"/>
          <dgm:bulletEnabled val="1"/>
        </dgm:presLayoutVars>
      </dgm:prSet>
      <dgm:spPr/>
    </dgm:pt>
    <dgm:pt modelId="{2AA06966-F73E-4E09-BF37-8590BEC9E389}" type="pres">
      <dgm:prSet presAssocID="{366AF0CF-AAF7-4653-A429-5B116981D37F}" presName="descendantText" presStyleLbl="alignAcc1" presStyleIdx="2" presStyleCnt="5" custScaleX="99219">
        <dgm:presLayoutVars>
          <dgm:bulletEnabled val="1"/>
        </dgm:presLayoutVars>
      </dgm:prSet>
      <dgm:spPr/>
    </dgm:pt>
    <dgm:pt modelId="{F09F67DB-113C-43C6-977E-C2ACCC675859}" type="pres">
      <dgm:prSet presAssocID="{489DF1AC-0ACA-4189-8736-A15B7E8A17B7}" presName="sp" presStyleCnt="0"/>
      <dgm:spPr/>
    </dgm:pt>
    <dgm:pt modelId="{F46EFF8E-FA32-4526-A80B-63B03CE84E6F}" type="pres">
      <dgm:prSet presAssocID="{50CA2BC2-7D87-4923-B662-2BF47D9916BA}" presName="composite" presStyleCnt="0"/>
      <dgm:spPr/>
    </dgm:pt>
    <dgm:pt modelId="{373DED39-7C1E-4753-B8F2-872FAC3A0BF1}" type="pres">
      <dgm:prSet presAssocID="{50CA2BC2-7D87-4923-B662-2BF47D9916BA}" presName="parentText" presStyleLbl="alignNode1" presStyleIdx="3" presStyleCnt="5" custScaleX="120704">
        <dgm:presLayoutVars>
          <dgm:chMax val="1"/>
          <dgm:bulletEnabled val="1"/>
        </dgm:presLayoutVars>
      </dgm:prSet>
      <dgm:spPr/>
    </dgm:pt>
    <dgm:pt modelId="{E7E4F56E-9B8F-44E2-BE2B-AC797D2243A2}" type="pres">
      <dgm:prSet presAssocID="{50CA2BC2-7D87-4923-B662-2BF47D9916BA}" presName="descendantText" presStyleLbl="alignAcc1" presStyleIdx="3" presStyleCnt="5" custScaleX="99219">
        <dgm:presLayoutVars>
          <dgm:bulletEnabled val="1"/>
        </dgm:presLayoutVars>
      </dgm:prSet>
      <dgm:spPr/>
    </dgm:pt>
    <dgm:pt modelId="{1BF7F770-D336-4B49-BACC-61A50822B5AA}" type="pres">
      <dgm:prSet presAssocID="{935CF757-6294-4306-935B-D298C5FBFEEF}" presName="sp" presStyleCnt="0"/>
      <dgm:spPr/>
    </dgm:pt>
    <dgm:pt modelId="{1760386A-1E76-460E-AE37-DDEE1FCC4339}" type="pres">
      <dgm:prSet presAssocID="{9B2D4432-A1E0-4474-BC0E-CE2D8188E74E}" presName="composite" presStyleCnt="0"/>
      <dgm:spPr/>
    </dgm:pt>
    <dgm:pt modelId="{59A74F4E-409C-4117-A609-B34F69BC0F2F}" type="pres">
      <dgm:prSet presAssocID="{9B2D4432-A1E0-4474-BC0E-CE2D8188E74E}" presName="parentText" presStyleLbl="alignNode1" presStyleIdx="4" presStyleCnt="5" custScaleX="120704">
        <dgm:presLayoutVars>
          <dgm:chMax val="1"/>
          <dgm:bulletEnabled val="1"/>
        </dgm:presLayoutVars>
      </dgm:prSet>
      <dgm:spPr/>
    </dgm:pt>
    <dgm:pt modelId="{5A6F2CF4-6346-4874-92C7-FC37F2C527EE}" type="pres">
      <dgm:prSet presAssocID="{9B2D4432-A1E0-4474-BC0E-CE2D8188E74E}" presName="descendantText" presStyleLbl="alignAcc1" presStyleIdx="4" presStyleCnt="5" custScaleX="99219">
        <dgm:presLayoutVars>
          <dgm:bulletEnabled val="1"/>
        </dgm:presLayoutVars>
      </dgm:prSet>
      <dgm:spPr/>
    </dgm:pt>
  </dgm:ptLst>
  <dgm:cxnLst>
    <dgm:cxn modelId="{C8C92929-57B2-41E6-8A67-313D77950029}" type="presOf" srcId="{9B2D4432-A1E0-4474-BC0E-CE2D8188E74E}" destId="{59A74F4E-409C-4117-A609-B34F69BC0F2F}" srcOrd="0" destOrd="0" presId="urn:microsoft.com/office/officeart/2005/8/layout/chevron2"/>
    <dgm:cxn modelId="{D7258A4A-A67E-4740-9215-9E276B15D422}" srcId="{366AF0CF-AAF7-4653-A429-5B116981D37F}" destId="{A2026F65-FF03-41BB-8CF5-30CEF9DF4ED3}" srcOrd="0" destOrd="0" parTransId="{9DB92CA0-03A1-4B55-AE54-178437BEBE3F}" sibTransId="{277A181D-7D7D-4C3C-94EC-C19DBEB79A65}"/>
    <dgm:cxn modelId="{3E2A716C-60AB-4B7F-8DD7-4AE8B64F1B50}" type="presOf" srcId="{C01C8AA6-7F08-46A6-9369-2B1D28BA0C47}" destId="{2F308B6A-D72B-4B0A-B7D6-B7C851CFB139}" srcOrd="0" destOrd="0" presId="urn:microsoft.com/office/officeart/2005/8/layout/chevron2"/>
    <dgm:cxn modelId="{8C687052-432D-44B1-A9D3-B602205670AE}" srcId="{9B2D4432-A1E0-4474-BC0E-CE2D8188E74E}" destId="{BC75EBBD-945D-431A-8656-22DAF376DF94}" srcOrd="0" destOrd="0" parTransId="{4160BD2B-5803-4926-BA1B-FA0DD93E19E2}" sibTransId="{4C8D1CCE-D5CB-44AF-BB59-D29EE844A051}"/>
    <dgm:cxn modelId="{62BC3A56-4C64-4940-8AB7-B2ED57616A00}" type="presOf" srcId="{366AF0CF-AAF7-4653-A429-5B116981D37F}" destId="{D0F7724D-9AE7-4277-A21C-74BD0B6FAE0B}" srcOrd="0" destOrd="0" presId="urn:microsoft.com/office/officeart/2005/8/layout/chevron2"/>
    <dgm:cxn modelId="{7E81DB7C-E8E5-47E3-9039-DA8AD7F8C6CC}" type="presOf" srcId="{95F1B84C-D2C7-4BEE-A8DA-9EF819B3B40D}" destId="{E7E4F56E-9B8F-44E2-BE2B-AC797D2243A2}" srcOrd="0" destOrd="0" presId="urn:microsoft.com/office/officeart/2005/8/layout/chevron2"/>
    <dgm:cxn modelId="{2381BE80-B01A-411C-ABB8-71A36EB01903}" type="presOf" srcId="{A2026F65-FF03-41BB-8CF5-30CEF9DF4ED3}" destId="{2AA06966-F73E-4E09-BF37-8590BEC9E389}" srcOrd="0" destOrd="0" presId="urn:microsoft.com/office/officeart/2005/8/layout/chevron2"/>
    <dgm:cxn modelId="{D8DDD481-1F5E-40AE-BCB5-897E2BB32BFA}" srcId="{E69B153B-75E6-49B6-AF1C-0477C087260F}" destId="{366AF0CF-AAF7-4653-A429-5B116981D37F}" srcOrd="2" destOrd="0" parTransId="{7A6F7E31-1DF2-498D-83F6-6528A3F16A44}" sibTransId="{489DF1AC-0ACA-4189-8736-A15B7E8A17B7}"/>
    <dgm:cxn modelId="{36E3EC81-E986-4FAD-AA3D-8C5B4EBC8D52}" type="presOf" srcId="{BC75EBBD-945D-431A-8656-22DAF376DF94}" destId="{5A6F2CF4-6346-4874-92C7-FC37F2C527EE}" srcOrd="0" destOrd="0" presId="urn:microsoft.com/office/officeart/2005/8/layout/chevron2"/>
    <dgm:cxn modelId="{F40D3986-2C7B-4262-AF10-300545E7DB9D}" srcId="{E69B153B-75E6-49B6-AF1C-0477C087260F}" destId="{5FE7D757-4768-4B8D-9BF2-B9A1CB81FF50}" srcOrd="0" destOrd="0" parTransId="{47B9B76F-95E0-4EF8-9F41-9AC61DCA5E83}" sibTransId="{91E2A028-6CA3-498C-B228-2E0165850E94}"/>
    <dgm:cxn modelId="{78EE2787-B8D1-4C0F-A016-58DC043D07D9}" srcId="{E69B153B-75E6-49B6-AF1C-0477C087260F}" destId="{9B2D4432-A1E0-4474-BC0E-CE2D8188E74E}" srcOrd="4" destOrd="0" parTransId="{4C2D3DC2-5D73-4FEB-98EA-1D8FC3556209}" sibTransId="{22963366-8F6A-46B3-BE6A-5F1D93CCC5B3}"/>
    <dgm:cxn modelId="{DD029F9D-8E09-47D4-8AE6-E13A1C1FDC1F}" srcId="{E69B153B-75E6-49B6-AF1C-0477C087260F}" destId="{C01C8AA6-7F08-46A6-9369-2B1D28BA0C47}" srcOrd="1" destOrd="0" parTransId="{CB8BC10E-BA58-4370-94C3-64A78C9310D8}" sibTransId="{504B7075-C3AA-4D82-8EA2-F1C7751EEC4A}"/>
    <dgm:cxn modelId="{81EBA19F-397B-4E3A-89E6-2E2F2E2D94E1}" srcId="{C01C8AA6-7F08-46A6-9369-2B1D28BA0C47}" destId="{2F6589EE-CF5A-4038-807B-A0BA67CCA30C}" srcOrd="0" destOrd="0" parTransId="{CE71B31E-EB48-43EE-8FC5-014402306E83}" sibTransId="{FEEEB4FC-2FAE-46BE-853F-ECB8FE0EC4F3}"/>
    <dgm:cxn modelId="{AE87F2A0-FF76-451C-96C9-47A9481B7B11}" srcId="{50CA2BC2-7D87-4923-B662-2BF47D9916BA}" destId="{95F1B84C-D2C7-4BEE-A8DA-9EF819B3B40D}" srcOrd="0" destOrd="0" parTransId="{68BCA0E5-0D5C-40A1-BC89-DEC088982845}" sibTransId="{F3A454D9-C146-4A41-8B38-3290F85CDFF8}"/>
    <dgm:cxn modelId="{030924A1-7386-4E07-A3BE-360943D0009A}" type="presOf" srcId="{50CA2BC2-7D87-4923-B662-2BF47D9916BA}" destId="{373DED39-7C1E-4753-B8F2-872FAC3A0BF1}" srcOrd="0" destOrd="0" presId="urn:microsoft.com/office/officeart/2005/8/layout/chevron2"/>
    <dgm:cxn modelId="{BF5010AC-C5DD-4D65-A96D-76ADFD63716B}" srcId="{5FE7D757-4768-4B8D-9BF2-B9A1CB81FF50}" destId="{9D2A2183-6DF4-4A24-8FC4-ABCAA62486DB}" srcOrd="0" destOrd="0" parTransId="{6849AAB8-7559-4CDF-8413-05D086E08E2A}" sibTransId="{AA8FD2C4-EE2E-40E9-9566-35394A3CB3A5}"/>
    <dgm:cxn modelId="{6B976DCA-57AA-458E-A993-824A81A50C87}" type="presOf" srcId="{5FE7D757-4768-4B8D-9BF2-B9A1CB81FF50}" destId="{73EAE533-5419-4672-A73F-BB74B4357E25}" srcOrd="0" destOrd="0" presId="urn:microsoft.com/office/officeart/2005/8/layout/chevron2"/>
    <dgm:cxn modelId="{BF9224D5-10DC-43EC-9C0A-2CC004B7584B}" srcId="{E69B153B-75E6-49B6-AF1C-0477C087260F}" destId="{50CA2BC2-7D87-4923-B662-2BF47D9916BA}" srcOrd="3" destOrd="0" parTransId="{94608323-DAC2-4B7C-A4AC-82A0A0DD589B}" sibTransId="{935CF757-6294-4306-935B-D298C5FBFEEF}"/>
    <dgm:cxn modelId="{AF1656DD-B1EA-4C7F-9BD3-0FDB383EC70E}" type="presOf" srcId="{9D2A2183-6DF4-4A24-8FC4-ABCAA62486DB}" destId="{166A4497-9CC8-44C3-B0BB-D370E975F2C6}" srcOrd="0" destOrd="0" presId="urn:microsoft.com/office/officeart/2005/8/layout/chevron2"/>
    <dgm:cxn modelId="{A8EF66F2-FF04-43C2-964A-59780CA3BBE8}" type="presOf" srcId="{2F6589EE-CF5A-4038-807B-A0BA67CCA30C}" destId="{F7AD1CE6-4F31-4FB1-8454-4B74A4DB846B}" srcOrd="0" destOrd="0" presId="urn:microsoft.com/office/officeart/2005/8/layout/chevron2"/>
    <dgm:cxn modelId="{A02C90FC-F883-4FC5-950B-45C2020B3DF7}" type="presOf" srcId="{E69B153B-75E6-49B6-AF1C-0477C087260F}" destId="{3DA3C985-CC29-4462-83E0-D5ECF7C133CD}" srcOrd="0" destOrd="0" presId="urn:microsoft.com/office/officeart/2005/8/layout/chevron2"/>
    <dgm:cxn modelId="{D3FA8AA7-0B82-4C51-BB45-1CCA4DBBD9B4}" type="presParOf" srcId="{3DA3C985-CC29-4462-83E0-D5ECF7C133CD}" destId="{973D98EF-8A36-42CC-A9AC-5C098A4597DB}" srcOrd="0" destOrd="0" presId="urn:microsoft.com/office/officeart/2005/8/layout/chevron2"/>
    <dgm:cxn modelId="{66C72DBC-8CB0-4F7C-9A2E-5B519D5D4B5B}" type="presParOf" srcId="{973D98EF-8A36-42CC-A9AC-5C098A4597DB}" destId="{73EAE533-5419-4672-A73F-BB74B4357E25}" srcOrd="0" destOrd="0" presId="urn:microsoft.com/office/officeart/2005/8/layout/chevron2"/>
    <dgm:cxn modelId="{7FBAB596-7017-45C4-841E-0ABF312BAE93}" type="presParOf" srcId="{973D98EF-8A36-42CC-A9AC-5C098A4597DB}" destId="{166A4497-9CC8-44C3-B0BB-D370E975F2C6}" srcOrd="1" destOrd="0" presId="urn:microsoft.com/office/officeart/2005/8/layout/chevron2"/>
    <dgm:cxn modelId="{E99CA2B1-0BB4-44A3-BC20-CB4E984331A9}" type="presParOf" srcId="{3DA3C985-CC29-4462-83E0-D5ECF7C133CD}" destId="{C158ED7D-B3B7-46F2-92CD-3620CF2F79E3}" srcOrd="1" destOrd="0" presId="urn:microsoft.com/office/officeart/2005/8/layout/chevron2"/>
    <dgm:cxn modelId="{A8CA5534-016F-4878-AB86-0509FF1102F0}" type="presParOf" srcId="{3DA3C985-CC29-4462-83E0-D5ECF7C133CD}" destId="{EA14009D-6766-4213-A038-5DFF21A63418}" srcOrd="2" destOrd="0" presId="urn:microsoft.com/office/officeart/2005/8/layout/chevron2"/>
    <dgm:cxn modelId="{F63F76DB-BC1B-418F-BCE0-7F17C79788A8}" type="presParOf" srcId="{EA14009D-6766-4213-A038-5DFF21A63418}" destId="{2F308B6A-D72B-4B0A-B7D6-B7C851CFB139}" srcOrd="0" destOrd="0" presId="urn:microsoft.com/office/officeart/2005/8/layout/chevron2"/>
    <dgm:cxn modelId="{DEC9D064-FF49-41D7-AB9F-E95EFEB8AC1A}" type="presParOf" srcId="{EA14009D-6766-4213-A038-5DFF21A63418}" destId="{F7AD1CE6-4F31-4FB1-8454-4B74A4DB846B}" srcOrd="1" destOrd="0" presId="urn:microsoft.com/office/officeart/2005/8/layout/chevron2"/>
    <dgm:cxn modelId="{B345C5DA-2CC2-421F-8290-87ABCC619041}" type="presParOf" srcId="{3DA3C985-CC29-4462-83E0-D5ECF7C133CD}" destId="{166B46D9-B67E-4128-8603-AC42B7CD6F23}" srcOrd="3" destOrd="0" presId="urn:microsoft.com/office/officeart/2005/8/layout/chevron2"/>
    <dgm:cxn modelId="{37E4AB73-4678-4313-A5A6-4F4B001819D9}" type="presParOf" srcId="{3DA3C985-CC29-4462-83E0-D5ECF7C133CD}" destId="{5343A4C7-4B6A-46FD-AD32-574D5A2FF7FD}" srcOrd="4" destOrd="0" presId="urn:microsoft.com/office/officeart/2005/8/layout/chevron2"/>
    <dgm:cxn modelId="{A34D47A0-4BB1-49C2-9D97-F59B8E274F09}" type="presParOf" srcId="{5343A4C7-4B6A-46FD-AD32-574D5A2FF7FD}" destId="{D0F7724D-9AE7-4277-A21C-74BD0B6FAE0B}" srcOrd="0" destOrd="0" presId="urn:microsoft.com/office/officeart/2005/8/layout/chevron2"/>
    <dgm:cxn modelId="{136257DA-8C79-43A6-BE98-EC68109084A2}" type="presParOf" srcId="{5343A4C7-4B6A-46FD-AD32-574D5A2FF7FD}" destId="{2AA06966-F73E-4E09-BF37-8590BEC9E389}" srcOrd="1" destOrd="0" presId="urn:microsoft.com/office/officeart/2005/8/layout/chevron2"/>
    <dgm:cxn modelId="{D25724D4-7D1F-4B4F-A162-9BED6EA0F812}" type="presParOf" srcId="{3DA3C985-CC29-4462-83E0-D5ECF7C133CD}" destId="{F09F67DB-113C-43C6-977E-C2ACCC675859}" srcOrd="5" destOrd="0" presId="urn:microsoft.com/office/officeart/2005/8/layout/chevron2"/>
    <dgm:cxn modelId="{85D6CC3D-FC15-4B13-9CB7-29F9A5C50143}" type="presParOf" srcId="{3DA3C985-CC29-4462-83E0-D5ECF7C133CD}" destId="{F46EFF8E-FA32-4526-A80B-63B03CE84E6F}" srcOrd="6" destOrd="0" presId="urn:microsoft.com/office/officeart/2005/8/layout/chevron2"/>
    <dgm:cxn modelId="{8F194A31-5009-42DE-B74C-51B28E087195}" type="presParOf" srcId="{F46EFF8E-FA32-4526-A80B-63B03CE84E6F}" destId="{373DED39-7C1E-4753-B8F2-872FAC3A0BF1}" srcOrd="0" destOrd="0" presId="urn:microsoft.com/office/officeart/2005/8/layout/chevron2"/>
    <dgm:cxn modelId="{4F12B7EE-C613-408C-89B6-670E22902BFA}" type="presParOf" srcId="{F46EFF8E-FA32-4526-A80B-63B03CE84E6F}" destId="{E7E4F56E-9B8F-44E2-BE2B-AC797D2243A2}" srcOrd="1" destOrd="0" presId="urn:microsoft.com/office/officeart/2005/8/layout/chevron2"/>
    <dgm:cxn modelId="{14B830F0-2802-497C-83D7-69E204E2DB63}" type="presParOf" srcId="{3DA3C985-CC29-4462-83E0-D5ECF7C133CD}" destId="{1BF7F770-D336-4B49-BACC-61A50822B5AA}" srcOrd="7" destOrd="0" presId="urn:microsoft.com/office/officeart/2005/8/layout/chevron2"/>
    <dgm:cxn modelId="{0C47223B-42CD-4974-9F14-B27CE07B70A6}" type="presParOf" srcId="{3DA3C985-CC29-4462-83E0-D5ECF7C133CD}" destId="{1760386A-1E76-460E-AE37-DDEE1FCC4339}" srcOrd="8" destOrd="0" presId="urn:microsoft.com/office/officeart/2005/8/layout/chevron2"/>
    <dgm:cxn modelId="{AA85BEEB-3556-4991-BD67-360CF08BE148}" type="presParOf" srcId="{1760386A-1E76-460E-AE37-DDEE1FCC4339}" destId="{59A74F4E-409C-4117-A609-B34F69BC0F2F}" srcOrd="0" destOrd="0" presId="urn:microsoft.com/office/officeart/2005/8/layout/chevron2"/>
    <dgm:cxn modelId="{6D7005D5-9367-4DEE-9D85-CFBD67F37998}" type="presParOf" srcId="{1760386A-1E76-460E-AE37-DDEE1FCC4339}" destId="{5A6F2CF4-6346-4874-92C7-FC37F2C527E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EAE533-5419-4672-A73F-BB74B4357E25}">
      <dsp:nvSpPr>
        <dsp:cNvPr id="0" name=""/>
        <dsp:cNvSpPr/>
      </dsp:nvSpPr>
      <dsp:spPr>
        <a:xfrm rot="5400000">
          <a:off x="-90332" y="82033"/>
          <a:ext cx="654096" cy="4935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>
              <a:latin typeface="Bierstadt" panose="020B0004020202020204" pitchFamily="34" charset="0"/>
            </a:rPr>
            <a:t>📡</a:t>
          </a:r>
        </a:p>
      </dsp:txBody>
      <dsp:txXfrm rot="-5400000">
        <a:off x="-10060" y="248539"/>
        <a:ext cx="493553" cy="160543"/>
      </dsp:txXfrm>
    </dsp:sp>
    <dsp:sp modelId="{166A4497-9CC8-44C3-B0BB-D370E975F2C6}">
      <dsp:nvSpPr>
        <dsp:cNvPr id="0" name=""/>
        <dsp:cNvSpPr/>
      </dsp:nvSpPr>
      <dsp:spPr>
        <a:xfrm rot="5400000">
          <a:off x="3745548" y="-3278136"/>
          <a:ext cx="425386" cy="69851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200" kern="1200" dirty="0">
              <a:latin typeface="Bierstadt" panose="020B0004020202020204" pitchFamily="34" charset="0"/>
            </a:rPr>
            <a:t>Recibe órdenes por </a:t>
          </a:r>
          <a:r>
            <a:rPr lang="es-AR" sz="2200" kern="1200" dirty="0" err="1">
              <a:latin typeface="Bierstadt" panose="020B0004020202020204" pitchFamily="34" charset="0"/>
            </a:rPr>
            <a:t>WiFi</a:t>
          </a:r>
          <a:r>
            <a:rPr lang="es-AR" sz="2200" kern="1200" dirty="0">
              <a:latin typeface="Bierstadt" panose="020B0004020202020204" pitchFamily="34" charset="0"/>
            </a:rPr>
            <a:t> (ESP32-CAM)</a:t>
          </a:r>
        </a:p>
      </dsp:txBody>
      <dsp:txXfrm rot="-5400000">
        <a:off x="465650" y="22528"/>
        <a:ext cx="6964416" cy="383854"/>
      </dsp:txXfrm>
    </dsp:sp>
    <dsp:sp modelId="{2F308B6A-D72B-4B0A-B7D6-B7C851CFB139}">
      <dsp:nvSpPr>
        <dsp:cNvPr id="0" name=""/>
        <dsp:cNvSpPr/>
      </dsp:nvSpPr>
      <dsp:spPr>
        <a:xfrm rot="5400000">
          <a:off x="-83880" y="603075"/>
          <a:ext cx="654096" cy="506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>
              <a:latin typeface="Bierstadt" panose="020B0004020202020204" pitchFamily="34" charset="0"/>
            </a:rPr>
            <a:t>🛤️</a:t>
          </a:r>
        </a:p>
      </dsp:txBody>
      <dsp:txXfrm rot="-5400000">
        <a:off x="-10060" y="782483"/>
        <a:ext cx="506456" cy="147640"/>
      </dsp:txXfrm>
    </dsp:sp>
    <dsp:sp modelId="{F7AD1CE6-4F31-4FB1-8454-4B74A4DB846B}">
      <dsp:nvSpPr>
        <dsp:cNvPr id="0" name=""/>
        <dsp:cNvSpPr/>
      </dsp:nvSpPr>
      <dsp:spPr>
        <a:xfrm rot="5400000">
          <a:off x="3752111" y="-2723477"/>
          <a:ext cx="425162" cy="693062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200" kern="1200" dirty="0">
              <a:latin typeface="Bierstadt" panose="020B0004020202020204" pitchFamily="34" charset="0"/>
            </a:rPr>
            <a:t>Navega por línea negra en el piso</a:t>
          </a:r>
        </a:p>
      </dsp:txBody>
      <dsp:txXfrm rot="-5400000">
        <a:off x="499379" y="550010"/>
        <a:ext cx="6909873" cy="383652"/>
      </dsp:txXfrm>
    </dsp:sp>
    <dsp:sp modelId="{D0F7724D-9AE7-4277-A21C-74BD0B6FAE0B}">
      <dsp:nvSpPr>
        <dsp:cNvPr id="0" name=""/>
        <dsp:cNvSpPr/>
      </dsp:nvSpPr>
      <dsp:spPr>
        <a:xfrm rot="5400000">
          <a:off x="-83880" y="1130568"/>
          <a:ext cx="654096" cy="506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>
              <a:latin typeface="Bierstadt" panose="020B0004020202020204" pitchFamily="34" charset="0"/>
            </a:rPr>
            <a:t>🔍</a:t>
          </a:r>
        </a:p>
      </dsp:txBody>
      <dsp:txXfrm rot="-5400000">
        <a:off x="-10060" y="1309976"/>
        <a:ext cx="506456" cy="147640"/>
      </dsp:txXfrm>
    </dsp:sp>
    <dsp:sp modelId="{2AA06966-F73E-4E09-BF37-8590BEC9E389}">
      <dsp:nvSpPr>
        <dsp:cNvPr id="0" name=""/>
        <dsp:cNvSpPr/>
      </dsp:nvSpPr>
      <dsp:spPr>
        <a:xfrm rot="5400000">
          <a:off x="3752111" y="-2195984"/>
          <a:ext cx="425162" cy="693062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200" kern="1200" dirty="0">
              <a:latin typeface="Bierstadt" panose="020B0004020202020204" pitchFamily="34" charset="0"/>
            </a:rPr>
            <a:t>Lee QR para ubicarse</a:t>
          </a:r>
        </a:p>
      </dsp:txBody>
      <dsp:txXfrm rot="-5400000">
        <a:off x="499379" y="1077503"/>
        <a:ext cx="6909873" cy="383652"/>
      </dsp:txXfrm>
    </dsp:sp>
    <dsp:sp modelId="{373DED39-7C1E-4753-B8F2-872FAC3A0BF1}">
      <dsp:nvSpPr>
        <dsp:cNvPr id="0" name=""/>
        <dsp:cNvSpPr/>
      </dsp:nvSpPr>
      <dsp:spPr>
        <a:xfrm rot="5400000">
          <a:off x="-60776" y="1634957"/>
          <a:ext cx="654096" cy="5526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>
              <a:latin typeface="Bierstadt" panose="020B0004020202020204" pitchFamily="34" charset="0"/>
            </a:rPr>
            <a:t>📦</a:t>
          </a:r>
        </a:p>
      </dsp:txBody>
      <dsp:txXfrm rot="-5400000">
        <a:off x="-10060" y="1860573"/>
        <a:ext cx="552664" cy="101432"/>
      </dsp:txXfrm>
    </dsp:sp>
    <dsp:sp modelId="{E7E4F56E-9B8F-44E2-BE2B-AC797D2243A2}">
      <dsp:nvSpPr>
        <dsp:cNvPr id="0" name=""/>
        <dsp:cNvSpPr/>
      </dsp:nvSpPr>
      <dsp:spPr>
        <a:xfrm rot="5400000">
          <a:off x="3775215" y="-1668491"/>
          <a:ext cx="425162" cy="693062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200" kern="1200" dirty="0">
              <a:latin typeface="Bierstadt" panose="020B0004020202020204" pitchFamily="34" charset="0"/>
            </a:rPr>
            <a:t>Toma cajas y las lleva a la zona de recepción</a:t>
          </a:r>
        </a:p>
      </dsp:txBody>
      <dsp:txXfrm rot="-5400000">
        <a:off x="522483" y="1604996"/>
        <a:ext cx="6909873" cy="383652"/>
      </dsp:txXfrm>
    </dsp:sp>
    <dsp:sp modelId="{59A74F4E-409C-4117-A609-B34F69BC0F2F}">
      <dsp:nvSpPr>
        <dsp:cNvPr id="0" name=""/>
        <dsp:cNvSpPr/>
      </dsp:nvSpPr>
      <dsp:spPr>
        <a:xfrm rot="5400000">
          <a:off x="-60776" y="2162450"/>
          <a:ext cx="654096" cy="5526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>
              <a:latin typeface="Bierstadt" panose="020B0004020202020204" pitchFamily="34" charset="0"/>
            </a:rPr>
            <a:t>✅</a:t>
          </a:r>
        </a:p>
      </dsp:txBody>
      <dsp:txXfrm rot="-5400000">
        <a:off x="-10060" y="2388066"/>
        <a:ext cx="552664" cy="101432"/>
      </dsp:txXfrm>
    </dsp:sp>
    <dsp:sp modelId="{5A6F2CF4-6346-4874-92C7-FC37F2C527EE}">
      <dsp:nvSpPr>
        <dsp:cNvPr id="0" name=""/>
        <dsp:cNvSpPr/>
      </dsp:nvSpPr>
      <dsp:spPr>
        <a:xfrm rot="5400000">
          <a:off x="3775215" y="-1140998"/>
          <a:ext cx="425162" cy="693062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200" kern="1200" dirty="0">
              <a:latin typeface="Bierstadt" panose="020B0004020202020204" pitchFamily="34" charset="0"/>
            </a:rPr>
            <a:t>Informa estado de la tarea al usuario</a:t>
          </a:r>
        </a:p>
      </dsp:txBody>
      <dsp:txXfrm rot="-5400000">
        <a:off x="522483" y="2132489"/>
        <a:ext cx="6909873" cy="383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EA628-20D4-57B3-3B6D-CD933AAF7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357324-B283-3DC3-785A-8E4500F66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5196-B8C4-5242-C852-0F57888C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BEEDCE-7EE4-14C2-17A1-AA51724EB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4B1DCE-4926-9ED7-597D-5AB3CB7D7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0478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89CE0C-D99B-0355-553E-AA565016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E57B704-6B3E-246D-481A-39C6C711F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BA07CD-AD2C-E443-DFF1-8073E2E8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52BD9E-D332-1BAF-3E08-F941E0670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89C79-34B3-F41A-0F17-9C02B9230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26965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57660D5-845A-D7E7-81E0-0F946FC8E9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45F14D3-DF28-AB58-3A6A-5C5D1230C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EE6220-FC98-FD03-C610-8BB4BB01A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507D82-68C8-A0FB-4E67-1E6B544A6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4947A0-0E60-9EA7-F9CF-A78C9D59D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87497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36B310-B01F-B653-213C-D2DC2B2C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D1ACA5-CE97-EC5B-392B-5DBA3181B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D326B8-6330-0C3E-B9D2-A7EB78B91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D99E3E-C720-D835-EB66-573C6E2AF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399E5E-C46A-0A3C-42EA-A67D32EA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91958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9B762-2554-A4D3-ECB2-BA401703C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E87CC9-65B1-83C1-8328-AA000F465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304C87-4831-28B3-AEB4-FD9C339BF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A22417-D867-3B26-B383-9F8A19EB1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4A3CD8-6ABD-43B7-D4E9-6A27A18C9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2208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FD859B-F10F-EC78-62DF-55DB7A718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AB7273-B3FE-F82D-0C8E-0943F4BBE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BB31001-6A77-F4D5-F1CD-CC35EAE32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632BD2-C010-408C-B9D2-52B1B7747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202C11-D028-32E9-9B27-0F3106632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BCF5992-EB0C-C4F6-8316-A3BAC3F36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73159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9790B-E094-08BB-CBD4-C2BA0B71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2DCEA2-2BA0-5334-10A9-90B8623AE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44DE66D-EA1E-EDBE-0E1D-116F1D70C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FA4CA61-A5B1-9FC5-A695-0C2E9C5EF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E3FCE1E-A183-A607-48AC-F31D21A19D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4A3D65-F5F9-99EE-01DE-1DB123CF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F0EEF8D-8890-0FD6-A3D1-22CA65AB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0333079-34AA-E462-B577-FDAF7F116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3185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AC5363-F6AE-8BDE-75EF-2E6F048F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22FACF-04BA-AC82-617D-DD6B439E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69457F0-D893-F8B9-CB46-8228401C0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8301B80-69A2-3F9E-E3C0-7E2283A11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050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20C82B2-5424-C484-A786-112EB3A1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A467230-31E4-7F6B-9838-B61DA7F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FB2C62-5F69-41C6-539A-79F05FF21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84775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3FF43-BE81-33EB-ED60-44125105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ADB470-6D7B-9B88-8AAE-0267EB87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F50348-17AF-FD12-95CA-4BF90FF73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6D49EE-C5A8-4397-0CB5-77FE777A7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6272C0F-B491-4B0D-7CF6-0C4763359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C37C70-01B4-40E0-6903-1F9031090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4203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C59F24-4392-C7E3-0590-7795D0718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AD77266-8410-2DEA-9FCB-B04C047AB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57BA45-88B0-E8F6-937C-AB7F89B5D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38572DD-1DE1-9683-AACD-34F09A638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40D601-B05C-1AAF-54E5-E065BFC1C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531C12-A259-D8F8-B662-FC604CF4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3695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86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5D2A05C-C04D-0953-F313-201DC99F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E511D6-D85A-B010-5AB5-5B8605BD8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3CBC48-871C-5614-76CB-B076E0D32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2286B7-B4DA-4E4C-ADB4-1CDCE4526FBF}" type="datetimeFigureOut">
              <a:rPr lang="es-AR" smtClean="0"/>
              <a:t>2/8/2025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4A6DD8-26EF-441C-34A6-7369ACD75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CD984F-B903-C8E9-0CD8-39A8F838AD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904888-4542-469E-80FC-039FA41B9DB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82673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7B22D74E-AFA8-12C8-5EDD-F123D0FEA411}"/>
              </a:ext>
            </a:extLst>
          </p:cNvPr>
          <p:cNvSpPr/>
          <p:nvPr/>
        </p:nvSpPr>
        <p:spPr>
          <a:xfrm>
            <a:off x="0" y="-1"/>
            <a:ext cx="12192000" cy="175385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3FDBED4-28F0-B126-BD8A-4D7294983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59" y="232564"/>
            <a:ext cx="4799529" cy="137867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45446EA-0AFD-019F-4011-980D47D94BA0}"/>
              </a:ext>
            </a:extLst>
          </p:cNvPr>
          <p:cNvSpPr txBox="1"/>
          <p:nvPr/>
        </p:nvSpPr>
        <p:spPr>
          <a:xfrm>
            <a:off x="7031022" y="337124"/>
            <a:ext cx="460901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35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Proyecto de </a:t>
            </a:r>
          </a:p>
          <a:p>
            <a:pPr algn="r"/>
            <a:r>
              <a:rPr lang="es-AR" sz="35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Ingeniería Mecatrónica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5352919-D290-9F7A-20C5-A8FB0C53CCB5}"/>
              </a:ext>
            </a:extLst>
          </p:cNvPr>
          <p:cNvSpPr txBox="1"/>
          <p:nvPr/>
        </p:nvSpPr>
        <p:spPr>
          <a:xfrm>
            <a:off x="4227226" y="2090974"/>
            <a:ext cx="7964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FarmaBot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CF21E91-6B8B-FDCE-A726-7FD1976D63AE}"/>
              </a:ext>
            </a:extLst>
          </p:cNvPr>
          <p:cNvSpPr/>
          <p:nvPr/>
        </p:nvSpPr>
        <p:spPr>
          <a:xfrm>
            <a:off x="0" y="1751338"/>
            <a:ext cx="4227226" cy="457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F8DDE8E-34EA-86CB-F5FA-2FE293DF77BE}"/>
              </a:ext>
            </a:extLst>
          </p:cNvPr>
          <p:cNvSpPr txBox="1"/>
          <p:nvPr/>
        </p:nvSpPr>
        <p:spPr>
          <a:xfrm>
            <a:off x="4624749" y="3610737"/>
            <a:ext cx="3478750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s-AR" sz="2200" b="1" i="0" dirty="0">
                <a:solidFill>
                  <a:srgbClr val="F0F6FC"/>
                </a:solidFill>
                <a:effectLst/>
                <a:latin typeface="Bierstadt" panose="020B0004020202020204" pitchFamily="34" charset="0"/>
              </a:rPr>
              <a:t>Integrantes: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AR" sz="2200" b="0" i="0" dirty="0">
                <a:solidFill>
                  <a:srgbClr val="F0F6FC"/>
                </a:solidFill>
                <a:effectLst/>
                <a:latin typeface="Bierstadt" panose="020B0004020202020204" pitchFamily="34" charset="0"/>
              </a:rPr>
              <a:t> Matías Nicolás Gabio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AR" sz="2200" b="0" i="0" dirty="0">
                <a:solidFill>
                  <a:srgbClr val="F0F6FC"/>
                </a:solidFill>
                <a:effectLst/>
                <a:latin typeface="Bierstadt" panose="020B0004020202020204" pitchFamily="34" charset="0"/>
              </a:rPr>
              <a:t> Carolina Vasquez</a:t>
            </a:r>
          </a:p>
          <a:p>
            <a:pPr algn="l">
              <a:spcAft>
                <a:spcPts val="1200"/>
              </a:spcAft>
            </a:pPr>
            <a:endParaRPr lang="es-AR" sz="100" b="0" i="0" dirty="0">
              <a:solidFill>
                <a:srgbClr val="F0F6FC"/>
              </a:solidFill>
              <a:effectLst/>
              <a:latin typeface="Bierstadt" panose="020B00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522EF64-E5F0-3434-F997-845223E8D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94" y="1751339"/>
            <a:ext cx="2767838" cy="463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ECAC81F1-53C6-B4AB-8632-8C39753CCE1F}"/>
              </a:ext>
            </a:extLst>
          </p:cNvPr>
          <p:cNvSpPr txBox="1"/>
          <p:nvPr/>
        </p:nvSpPr>
        <p:spPr>
          <a:xfrm>
            <a:off x="8103499" y="3610738"/>
            <a:ext cx="3979758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s-AR" sz="2200" b="1" i="0" u="none" strike="noStrike" kern="1200" cap="none" spc="0" normalizeH="0" baseline="0" noProof="0" dirty="0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Profesores: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AR" sz="2200" b="0" i="0" u="none" strike="noStrike" kern="1200" cap="none" spc="0" normalizeH="0" baseline="0" noProof="0" dirty="0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 Ezequiel Blanca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AR" sz="2200" b="0" i="0" u="none" strike="noStrike" kern="1200" cap="none" spc="0" normalizeH="0" baseline="0" noProof="0" dirty="0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 Cristian Leandro </a:t>
            </a:r>
            <a:r>
              <a:rPr kumimoji="0" lang="es-A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Lukaszewicz</a:t>
            </a:r>
            <a:endParaRPr kumimoji="0" lang="es-AR" sz="2200" b="0" i="0" u="none" strike="noStrike" kern="1200" cap="none" spc="0" normalizeH="0" baseline="0" noProof="0" dirty="0">
              <a:ln>
                <a:noFill/>
              </a:ln>
              <a:solidFill>
                <a:srgbClr val="F0F6FC"/>
              </a:solidFill>
              <a:effectLst/>
              <a:uLnTx/>
              <a:uFillTx/>
              <a:latin typeface="Bierstadt" panose="020B00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AR" sz="2200" b="0" i="0" u="none" strike="noStrike" kern="1200" cap="none" spc="0" normalizeH="0" baseline="0" noProof="0" dirty="0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 Juan Ignacio </a:t>
            </a:r>
            <a:r>
              <a:rPr kumimoji="0" lang="es-A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F0F6FC"/>
                </a:solidFill>
                <a:effectLst/>
                <a:uLnTx/>
                <a:uFillTx/>
                <a:latin typeface="Bierstadt" panose="020B0004020202020204" pitchFamily="34" charset="0"/>
                <a:ea typeface="+mn-ea"/>
                <a:cs typeface="+mn-cs"/>
              </a:rPr>
              <a:t>Szombach</a:t>
            </a:r>
            <a:endParaRPr kumimoji="0" lang="es-AR" sz="2200" b="0" i="0" u="none" strike="noStrike" kern="1200" cap="none" spc="0" normalizeH="0" baseline="0" noProof="0" dirty="0">
              <a:ln>
                <a:noFill/>
              </a:ln>
              <a:solidFill>
                <a:srgbClr val="F0F6FC"/>
              </a:solidFill>
              <a:effectLst/>
              <a:uLnTx/>
              <a:uFillTx/>
              <a:latin typeface="Bierstadt" panose="020B0004020202020204" pitchFamily="34" charset="0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CB26A20-F7F0-35DC-C936-2937D38871BC}"/>
              </a:ext>
            </a:extLst>
          </p:cNvPr>
          <p:cNvSpPr/>
          <p:nvPr/>
        </p:nvSpPr>
        <p:spPr>
          <a:xfrm>
            <a:off x="0" y="6330832"/>
            <a:ext cx="12192000" cy="527167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0F471FDE-A176-0CE5-35E0-330143AE3A3C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1-10</a:t>
            </a:r>
          </a:p>
        </p:txBody>
      </p:sp>
    </p:spTree>
    <p:extLst>
      <p:ext uri="{BB962C8B-B14F-4D97-AF65-F5344CB8AC3E}">
        <p14:creationId xmlns:p14="http://schemas.microsoft.com/office/powerpoint/2010/main" val="2932478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5EFFD-F709-0B48-5C62-F628D3945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6D7D6E73-8107-7992-BFD4-454AABE9A83D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61C3182-6DDD-E775-A63F-46E3ACAF6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CA8BC6FE-36FA-DBA8-7189-C795711AC477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DF4E435-9245-7482-B2A9-39993ED5F16C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8A2D12E-A161-35EC-A969-0477E27E3AE6}"/>
              </a:ext>
            </a:extLst>
          </p:cNvPr>
          <p:cNvSpPr txBox="1"/>
          <p:nvPr/>
        </p:nvSpPr>
        <p:spPr>
          <a:xfrm>
            <a:off x="11402743" y="6441783"/>
            <a:ext cx="6543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10-10</a:t>
            </a:r>
          </a:p>
        </p:txBody>
      </p:sp>
      <p:pic>
        <p:nvPicPr>
          <p:cNvPr id="1026" name="Picture 2" descr="Ingeniería mecatrónica - Wikipedia, la enciclopedia libre">
            <a:extLst>
              <a:ext uri="{FF2B5EF4-FFF2-40B4-BE49-F238E27FC236}">
                <a16:creationId xmlns:a16="http://schemas.microsoft.com/office/drawing/2014/main" id="{AECF9A94-FD48-C7FC-8C63-3CAF2F51F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429" y="1930513"/>
            <a:ext cx="3215495" cy="321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54709D2-A8EF-F68F-7ADD-E94BFE38C141}"/>
              </a:ext>
            </a:extLst>
          </p:cNvPr>
          <p:cNvSpPr txBox="1"/>
          <p:nvPr/>
        </p:nvSpPr>
        <p:spPr>
          <a:xfrm>
            <a:off x="344772" y="1691178"/>
            <a:ext cx="68250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latin typeface="Bierstadt" panose="020B00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>
                <a:latin typeface="Bierstadt" panose="020B0004020202020204" pitchFamily="34" charset="0"/>
              </a:rPr>
              <a:t>Se integraron electrónica, mecánica, computación y control, aplicando conocimientos de ingeniería mecatrónica</a:t>
            </a:r>
          </a:p>
          <a:p>
            <a:endParaRPr lang="es-ES" dirty="0">
              <a:latin typeface="Bierstadt" panose="020B00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>
                <a:latin typeface="Bierstadt" panose="020B0004020202020204" pitchFamily="34" charset="0"/>
              </a:rPr>
              <a:t>El diseño iterativo y la validación constante fueron claves para superar desafíos técnicos.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>
              <a:latin typeface="Bierstadt" panose="020B00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>
                <a:latin typeface="Bierstadt" panose="020B0004020202020204" pitchFamily="34" charset="0"/>
              </a:rPr>
              <a:t>Se logró una solución funcional, autónoma y con potencial de adaptación a </a:t>
            </a:r>
            <a:r>
              <a:rPr lang="es-ES">
                <a:latin typeface="Bierstadt" panose="020B0004020202020204" pitchFamily="34" charset="0"/>
              </a:rPr>
              <a:t>otros entornos.</a:t>
            </a:r>
            <a:endParaRPr lang="es-ES" dirty="0">
              <a:latin typeface="Bierstadt" panose="020B00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>
              <a:latin typeface="Bierstadt" panose="020B00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>
                <a:latin typeface="Bierstadt" panose="020B0004020202020204" pitchFamily="34" charset="0"/>
              </a:rPr>
              <a:t>El proyecto aportó experiencia en el desarrollo de sistemas robóticos aplicados.</a:t>
            </a:r>
            <a:endParaRPr lang="es-AR" dirty="0">
              <a:latin typeface="Bierstadt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94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A6903-9D22-251F-4CD8-F10880AD5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D159CA61-7D65-6BA5-4890-9F376203A74D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261BBA-4D2B-553F-BC21-79D07EEC9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A17F1F07-90CA-23C4-CBCA-807A17DC730B}"/>
              </a:ext>
            </a:extLst>
          </p:cNvPr>
          <p:cNvSpPr txBox="1"/>
          <p:nvPr/>
        </p:nvSpPr>
        <p:spPr>
          <a:xfrm>
            <a:off x="9954338" y="225487"/>
            <a:ext cx="18928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FarmaBot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619EB42-31D8-A63D-B424-A6FA7342CC76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EAA92CB-4AB3-1CAB-133C-D707D343DC83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2-10</a:t>
            </a:r>
          </a:p>
        </p:txBody>
      </p:sp>
      <p:pic>
        <p:nvPicPr>
          <p:cNvPr id="17" name="Picture 4" descr="Objetivo - Iconos gratis de negocio">
            <a:extLst>
              <a:ext uri="{FF2B5EF4-FFF2-40B4-BE49-F238E27FC236}">
                <a16:creationId xmlns:a16="http://schemas.microsoft.com/office/drawing/2014/main" id="{134A498A-4B24-9833-5536-A45B53066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05" y="1781994"/>
            <a:ext cx="524656" cy="524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588902B9-84F0-BF37-120A-C84763221238}"/>
              </a:ext>
            </a:extLst>
          </p:cNvPr>
          <p:cNvSpPr txBox="1"/>
          <p:nvPr/>
        </p:nvSpPr>
        <p:spPr>
          <a:xfrm>
            <a:off x="1677631" y="1752652"/>
            <a:ext cx="1858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Objetivos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339B950-8D66-DFED-EA5C-EFC6F9FD52FD}"/>
              </a:ext>
            </a:extLst>
          </p:cNvPr>
          <p:cNvSpPr txBox="1"/>
          <p:nvPr/>
        </p:nvSpPr>
        <p:spPr>
          <a:xfrm>
            <a:off x="3940759" y="1251996"/>
            <a:ext cx="7443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🤖 Asistir al farmacéutico en la recolección automatizada.</a:t>
            </a:r>
          </a:p>
          <a:p>
            <a:pPr algn="just"/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⏱️ Reducir tiempos muertos y mejorar la eficiencia.</a:t>
            </a:r>
          </a:p>
          <a:p>
            <a:pPr algn="just"/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🚚 Automatizar el traslado de medicamentos desde estanterías a la zona de recepción.</a:t>
            </a:r>
          </a:p>
          <a:p>
            <a:pPr algn="just"/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😊 Enfocar el tiempo humano en la atención al cliente.</a:t>
            </a:r>
          </a:p>
        </p:txBody>
      </p:sp>
      <p:sp>
        <p:nvSpPr>
          <p:cNvPr id="22" name="Abrir llave 21">
            <a:extLst>
              <a:ext uri="{FF2B5EF4-FFF2-40B4-BE49-F238E27FC236}">
                <a16:creationId xmlns:a16="http://schemas.microsoft.com/office/drawing/2014/main" id="{3710F11F-4AEB-6B21-A39E-34ECC5B59F84}"/>
              </a:ext>
            </a:extLst>
          </p:cNvPr>
          <p:cNvSpPr/>
          <p:nvPr/>
        </p:nvSpPr>
        <p:spPr>
          <a:xfrm>
            <a:off x="3599516" y="1264833"/>
            <a:ext cx="277752" cy="1618379"/>
          </a:xfrm>
          <a:prstGeom prst="leftBrace">
            <a:avLst/>
          </a:prstGeom>
          <a:ln w="38100">
            <a:solidFill>
              <a:srgbClr val="3B24C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aphicFrame>
        <p:nvGraphicFramePr>
          <p:cNvPr id="23" name="Diagrama 22">
            <a:extLst>
              <a:ext uri="{FF2B5EF4-FFF2-40B4-BE49-F238E27FC236}">
                <a16:creationId xmlns:a16="http://schemas.microsoft.com/office/drawing/2014/main" id="{47E5BB16-E8D2-6A78-6F0B-487224712D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1243376"/>
              </p:ext>
            </p:extLst>
          </p:nvPr>
        </p:nvGraphicFramePr>
        <p:xfrm>
          <a:off x="4060681" y="3333084"/>
          <a:ext cx="7443050" cy="2767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4" name="CuadroTexto 23">
            <a:extLst>
              <a:ext uri="{FF2B5EF4-FFF2-40B4-BE49-F238E27FC236}">
                <a16:creationId xmlns:a16="http://schemas.microsoft.com/office/drawing/2014/main" id="{D3EE2DF9-93B7-1855-9F04-97EF8925FB80}"/>
              </a:ext>
            </a:extLst>
          </p:cNvPr>
          <p:cNvSpPr txBox="1"/>
          <p:nvPr/>
        </p:nvSpPr>
        <p:spPr>
          <a:xfrm>
            <a:off x="1394085" y="4209048"/>
            <a:ext cx="2141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Funciones principales</a:t>
            </a:r>
          </a:p>
        </p:txBody>
      </p:sp>
      <p:sp>
        <p:nvSpPr>
          <p:cNvPr id="25" name="Abrir llave 24">
            <a:extLst>
              <a:ext uri="{FF2B5EF4-FFF2-40B4-BE49-F238E27FC236}">
                <a16:creationId xmlns:a16="http://schemas.microsoft.com/office/drawing/2014/main" id="{BE744DB9-D43F-6D00-41E7-C7A4BC9EA298}"/>
              </a:ext>
            </a:extLst>
          </p:cNvPr>
          <p:cNvSpPr/>
          <p:nvPr/>
        </p:nvSpPr>
        <p:spPr>
          <a:xfrm>
            <a:off x="3599516" y="3333084"/>
            <a:ext cx="277752" cy="2767593"/>
          </a:xfrm>
          <a:prstGeom prst="leftBrace">
            <a:avLst/>
          </a:prstGeom>
          <a:ln w="38100">
            <a:solidFill>
              <a:srgbClr val="3B24C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CA7E2ED-62DC-560E-D62B-D6E627AB3005}"/>
              </a:ext>
            </a:extLst>
          </p:cNvPr>
          <p:cNvSpPr txBox="1"/>
          <p:nvPr/>
        </p:nvSpPr>
        <p:spPr>
          <a:xfrm>
            <a:off x="581299" y="4352494"/>
            <a:ext cx="8577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4000" dirty="0"/>
              <a:t>🧠</a:t>
            </a:r>
          </a:p>
        </p:txBody>
      </p:sp>
    </p:spTree>
    <p:extLst>
      <p:ext uri="{BB962C8B-B14F-4D97-AF65-F5344CB8AC3E}">
        <p14:creationId xmlns:p14="http://schemas.microsoft.com/office/powerpoint/2010/main" val="159887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B7961-7B42-A077-F7C6-F1D30FAE6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91A0BC52-68FD-4BC8-E144-1C272714FE9B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274E454-85D7-3EC4-7074-50A62F279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CCCC02B3-FA24-6B29-8AE6-384A04B79C18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Interacción con el Usuario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EBD6402-2156-EBC4-F2A1-195CAD08B692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09AF312-DD79-0316-D319-575604697851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3-10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3F2BBBB-4520-8434-80CF-AA9F90D49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387" y="1474597"/>
            <a:ext cx="7836702" cy="440348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34D4AF3-87EF-6CA0-81D6-2C1DAB563395}"/>
              </a:ext>
            </a:extLst>
          </p:cNvPr>
          <p:cNvSpPr txBox="1"/>
          <p:nvPr/>
        </p:nvSpPr>
        <p:spPr>
          <a:xfrm>
            <a:off x="134911" y="2245176"/>
            <a:ext cx="40854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Bierstadt" panose="020B0004020202020204" pitchFamily="34" charset="0"/>
              </a:rPr>
              <a:t>Flujo de comunicación</a:t>
            </a:r>
          </a:p>
          <a:p>
            <a:endParaRPr lang="es-AR" sz="20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</a:rPr>
              <a:t>🖥️ Recibe solicitud desde la PC</a:t>
            </a:r>
          </a:p>
          <a:p>
            <a:endParaRPr lang="es-AR" sz="20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</a:rPr>
              <a:t>📨 Confirma recepción del pedido</a:t>
            </a:r>
          </a:p>
          <a:p>
            <a:endParaRPr lang="es-AR" sz="20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</a:rPr>
              <a:t>⚠️ Alerta si hay cajas inaccesibles</a:t>
            </a:r>
          </a:p>
          <a:p>
            <a:endParaRPr lang="es-AR" sz="20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r>
              <a:rPr lang="es-AR" sz="2000" dirty="0">
                <a:solidFill>
                  <a:schemeClr val="bg1"/>
                </a:solidFill>
                <a:latin typeface="Bierstadt" panose="020B0004020202020204" pitchFamily="34" charset="0"/>
              </a:rPr>
              <a:t>📢 Notifica al finalizar la tarea</a:t>
            </a:r>
          </a:p>
        </p:txBody>
      </p:sp>
    </p:spTree>
    <p:extLst>
      <p:ext uri="{BB962C8B-B14F-4D97-AF65-F5344CB8AC3E}">
        <p14:creationId xmlns:p14="http://schemas.microsoft.com/office/powerpoint/2010/main" val="199742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91C77-2817-9A8C-C178-875EEBB95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F4B47451-996B-8C19-A828-F8A8CF7FE917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4C59E56B-1FA1-424D-B8EC-365C1AE7E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3FF8260D-EE1F-DDF2-257C-D0550BDA9BC0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Navegación del Robot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067A100-281B-EBB7-F624-FF8F83B67768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E55123-0DB5-D3FC-AAA8-CDF1AC7697D8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4-10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CD21C15-8CB9-A96A-42B5-A46CBB256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548" y="1244818"/>
            <a:ext cx="5033183" cy="485304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BFBB5F7-4587-FD96-AFE7-99B3B76DBE01}"/>
              </a:ext>
            </a:extLst>
          </p:cNvPr>
          <p:cNvSpPr txBox="1"/>
          <p:nvPr/>
        </p:nvSpPr>
        <p:spPr>
          <a:xfrm>
            <a:off x="227147" y="1937399"/>
            <a:ext cx="60935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200" b="1" dirty="0">
                <a:solidFill>
                  <a:schemeClr val="bg1"/>
                </a:solidFill>
                <a:latin typeface="Bierstadt" panose="020B0004020202020204" pitchFamily="34" charset="0"/>
              </a:rPr>
              <a:t>🚗 Cómo se mueve</a:t>
            </a:r>
          </a:p>
          <a:p>
            <a:endParaRPr lang="es-AR" sz="2200" b="1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endParaRPr lang="es-AR" sz="2200" b="1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Sigue línea negra pintada en el suelo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Usa sensores IR + motores paso a paso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📷 Detecta QR para identificar ubicación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🏁 QR únicos</a:t>
            </a:r>
          </a:p>
        </p:txBody>
      </p:sp>
    </p:spTree>
    <p:extLst>
      <p:ext uri="{BB962C8B-B14F-4D97-AF65-F5344CB8AC3E}">
        <p14:creationId xmlns:p14="http://schemas.microsoft.com/office/powerpoint/2010/main" val="648260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C9765-CBFA-8DC3-CD23-C6C5128E0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EA7EBAD4-00BF-77F2-9BA7-3950514A4F14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6C9AA4D-20D6-32A2-0827-1322AC421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6535F0AA-A272-BEB6-125D-841D2096C9C0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Extracción de Medicamentos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3524E5C-F34A-9AED-B2E5-47B776EB309B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BB6145-2E86-2D3D-8E98-27A66D8A230A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5-10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B115CB1-A5CC-2813-5BCB-036773923FB0}"/>
              </a:ext>
            </a:extLst>
          </p:cNvPr>
          <p:cNvSpPr txBox="1"/>
          <p:nvPr/>
        </p:nvSpPr>
        <p:spPr>
          <a:xfrm>
            <a:off x="344772" y="1937399"/>
            <a:ext cx="635583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200" b="1" dirty="0">
                <a:solidFill>
                  <a:schemeClr val="bg1"/>
                </a:solidFill>
                <a:latin typeface="Bierstadt" panose="020B0004020202020204" pitchFamily="34" charset="0"/>
              </a:rPr>
              <a:t>🦾 Proceso de extracción</a:t>
            </a:r>
          </a:p>
          <a:p>
            <a:endParaRPr lang="es-AR" sz="2200" b="1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↕️ Ajusta altura dependiendo la estantería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➡️ Avanza con cremallera y  motor paso a paso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⬇️Desciende hasta contactar con la caja de medicamento (</a:t>
            </a:r>
            <a:r>
              <a:rPr lang="es-AR" sz="2200" dirty="0" err="1">
                <a:solidFill>
                  <a:schemeClr val="bg1"/>
                </a:solidFill>
                <a:latin typeface="Bierstadt" panose="020B0004020202020204" pitchFamily="34" charset="0"/>
              </a:rPr>
              <a:t>microswitch</a:t>
            </a: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</a:rPr>
              <a:t>🪝 Usa ventosa + bomba de vacío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ECE49E-36D4-E5F0-138D-142063C80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2" t="-718" r="5764" b="718"/>
          <a:stretch/>
        </p:blipFill>
        <p:spPr>
          <a:xfrm>
            <a:off x="6805444" y="1768720"/>
            <a:ext cx="4974966" cy="3429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3663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CEA44-289F-7E06-190E-557004AB4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E7344B08-E683-363D-8FB5-5F151D214820}"/>
              </a:ext>
            </a:extLst>
          </p:cNvPr>
          <p:cNvSpPr/>
          <p:nvPr/>
        </p:nvSpPr>
        <p:spPr>
          <a:xfrm>
            <a:off x="0" y="0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D7EF53E-640F-40E8-99DF-6B6633AFF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B0662E5-37B9-4FA7-0F5A-96D40B94EF8B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Rediseño/Cambios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68CEF02-28D5-A014-0161-82EBEC45E913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3C01DC3-D2D2-CD3F-2E0F-B731D0EB965F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6-10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57C06819-76CF-69AC-BE63-2C194718B818}"/>
              </a:ext>
            </a:extLst>
          </p:cNvPr>
          <p:cNvSpPr/>
          <p:nvPr/>
        </p:nvSpPr>
        <p:spPr>
          <a:xfrm>
            <a:off x="8442603" y="4396946"/>
            <a:ext cx="3597370" cy="1431484"/>
          </a:xfrm>
          <a:prstGeom prst="rect">
            <a:avLst/>
          </a:prstGeom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C890E7A-9E81-9E78-40CA-8211A6C525BE}"/>
              </a:ext>
            </a:extLst>
          </p:cNvPr>
          <p:cNvSpPr txBox="1"/>
          <p:nvPr/>
        </p:nvSpPr>
        <p:spPr>
          <a:xfrm>
            <a:off x="0" y="1262918"/>
            <a:ext cx="30130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200" b="1" dirty="0">
                <a:solidFill>
                  <a:schemeClr val="bg1"/>
                </a:solidFill>
                <a:latin typeface="Bierstadt" panose="020B0004020202020204" pitchFamily="34" charset="0"/>
              </a:rPr>
              <a:t>🏗️ Torre de elevación</a:t>
            </a: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4F176-6AE8-0153-78F2-4E060B107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9627" y="1693805"/>
            <a:ext cx="2323476" cy="291588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8B016C4-8F1B-56BB-8884-7A2A026AF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2602" y="4396946"/>
            <a:ext cx="2203554" cy="143919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A454CB6-09F2-7DF0-E606-7E4577109F8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1395" t="27104" r="17512" b="24371"/>
          <a:stretch>
            <a:fillRect/>
          </a:stretch>
        </p:blipFill>
        <p:spPr>
          <a:xfrm>
            <a:off x="10646156" y="4396946"/>
            <a:ext cx="1393817" cy="1439197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A93FBBD6-BBD5-2658-CCA1-F8B772E0D732}"/>
              </a:ext>
            </a:extLst>
          </p:cNvPr>
          <p:cNvSpPr/>
          <p:nvPr/>
        </p:nvSpPr>
        <p:spPr>
          <a:xfrm>
            <a:off x="8442602" y="1671506"/>
            <a:ext cx="3614487" cy="1620076"/>
          </a:xfrm>
          <a:prstGeom prst="rect">
            <a:avLst/>
          </a:prstGeom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05E6E56-6A8A-280A-4710-E3FF2BAAB5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42602" y="1671506"/>
            <a:ext cx="1859405" cy="162007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5037B0-736B-103F-212B-F6D2153E53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02007" y="1671506"/>
            <a:ext cx="1755082" cy="1620076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49D24601-2B98-5482-C44D-533C12037980}"/>
              </a:ext>
            </a:extLst>
          </p:cNvPr>
          <p:cNvSpPr/>
          <p:nvPr/>
        </p:nvSpPr>
        <p:spPr>
          <a:xfrm>
            <a:off x="8442602" y="2836467"/>
            <a:ext cx="3614487" cy="373218"/>
          </a:xfrm>
          <a:prstGeom prst="rightArrow">
            <a:avLst>
              <a:gd name="adj1" fmla="val 50000"/>
              <a:gd name="adj2" fmla="val 122296"/>
            </a:avLst>
          </a:prstGeom>
          <a:solidFill>
            <a:srgbClr val="6B7CFF"/>
          </a:solidFill>
          <a:ln>
            <a:solidFill>
              <a:srgbClr val="6B7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632DDF-DBF4-A3E6-14EE-E8502BC061A4}"/>
              </a:ext>
            </a:extLst>
          </p:cNvPr>
          <p:cNvSpPr txBox="1"/>
          <p:nvPr/>
        </p:nvSpPr>
        <p:spPr>
          <a:xfrm>
            <a:off x="7865791" y="1262919"/>
            <a:ext cx="30130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200" b="1" dirty="0">
                <a:solidFill>
                  <a:schemeClr val="bg1"/>
                </a:solidFill>
                <a:latin typeface="Bierstadt" panose="020B0004020202020204" pitchFamily="34" charset="0"/>
              </a:rPr>
              <a:t>⚡ Driver de motor</a:t>
            </a: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7AF1BB0-37C6-5345-C470-19892445AF1B}"/>
              </a:ext>
            </a:extLst>
          </p:cNvPr>
          <p:cNvSpPr txBox="1"/>
          <p:nvPr/>
        </p:nvSpPr>
        <p:spPr>
          <a:xfrm>
            <a:off x="7865790" y="3966059"/>
            <a:ext cx="36216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200" b="1" dirty="0">
                <a:solidFill>
                  <a:schemeClr val="bg1"/>
                </a:solidFill>
                <a:latin typeface="Bierstadt" panose="020B0004020202020204" pitchFamily="34" charset="0"/>
              </a:rPr>
              <a:t>🏎️ Motores de ruedas</a:t>
            </a:r>
            <a:endParaRPr lang="es-AR" sz="2200" dirty="0">
              <a:solidFill>
                <a:schemeClr val="bg1"/>
              </a:solidFill>
              <a:latin typeface="Bierstadt" panose="020B0004020202020204" pitchFamily="34" charset="0"/>
            </a:endParaRPr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C9BFBA97-0302-210D-C82A-0CF408EBBE9D}"/>
              </a:ext>
            </a:extLst>
          </p:cNvPr>
          <p:cNvSpPr/>
          <p:nvPr/>
        </p:nvSpPr>
        <p:spPr>
          <a:xfrm>
            <a:off x="8442603" y="5419021"/>
            <a:ext cx="3597370" cy="373218"/>
          </a:xfrm>
          <a:prstGeom prst="rightArrow">
            <a:avLst>
              <a:gd name="adj1" fmla="val 50000"/>
              <a:gd name="adj2" fmla="val 122296"/>
            </a:avLst>
          </a:prstGeom>
          <a:solidFill>
            <a:srgbClr val="6B7CFF"/>
          </a:solidFill>
          <a:ln>
            <a:solidFill>
              <a:srgbClr val="6B7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9BDF3D48-631B-3941-9738-7DCA962FB0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3103" y="1693806"/>
            <a:ext cx="2259811" cy="2915886"/>
          </a:xfrm>
          <a:prstGeom prst="rect">
            <a:avLst/>
          </a:prstGeom>
        </p:spPr>
      </p:pic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5BC72518-A2AF-16C4-B732-05EB4CD72D0C}"/>
              </a:ext>
            </a:extLst>
          </p:cNvPr>
          <p:cNvSpPr/>
          <p:nvPr/>
        </p:nvSpPr>
        <p:spPr>
          <a:xfrm>
            <a:off x="569626" y="4236473"/>
            <a:ext cx="4583288" cy="373218"/>
          </a:xfrm>
          <a:prstGeom prst="rightArrow">
            <a:avLst>
              <a:gd name="adj1" fmla="val 50000"/>
              <a:gd name="adj2" fmla="val 122296"/>
            </a:avLst>
          </a:prstGeom>
          <a:solidFill>
            <a:srgbClr val="6B7CFF"/>
          </a:solidFill>
          <a:ln>
            <a:solidFill>
              <a:srgbClr val="6B7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71997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86270-ED44-53AE-F08B-93807A93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E0D51090-9746-A1D5-E1CA-D633804FC7B8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6C1364C-A378-EB12-5875-A1EBDE9F3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E9418C1D-17A1-E6E0-3E37-9E112721B912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Costos y tiempos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72FF1C0-A4F3-57BD-4208-57945B0BE87E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34A1691-3166-B1AD-3074-1AEC5AB6093E}"/>
              </a:ext>
            </a:extLst>
          </p:cNvPr>
          <p:cNvSpPr txBox="1"/>
          <p:nvPr/>
        </p:nvSpPr>
        <p:spPr>
          <a:xfrm>
            <a:off x="6096005" y="5292855"/>
            <a:ext cx="6095995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AR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+ 78,5 %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6C9835E-028B-E48D-3686-508DD59E8136}"/>
              </a:ext>
            </a:extLst>
          </p:cNvPr>
          <p:cNvSpPr txBox="1"/>
          <p:nvPr/>
        </p:nvSpPr>
        <p:spPr>
          <a:xfrm>
            <a:off x="-3" y="5297574"/>
            <a:ext cx="6095995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AR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+ 55,7 %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279AC99-5D23-EA4B-4A52-C29D04B4F986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7-10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01118F8-6C19-11DD-7E0F-C851996E548E}"/>
              </a:ext>
            </a:extLst>
          </p:cNvPr>
          <p:cNvSpPr txBox="1"/>
          <p:nvPr/>
        </p:nvSpPr>
        <p:spPr>
          <a:xfrm>
            <a:off x="0" y="1891506"/>
            <a:ext cx="6095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💸Costos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17D2A1B-5BFE-B64E-5703-5EF4E5BDDDCB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>
            <a:off x="6096000" y="1019330"/>
            <a:ext cx="0" cy="5314014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A8154CB9-D9F3-5757-C60A-B28FB0B71320}"/>
              </a:ext>
            </a:extLst>
          </p:cNvPr>
          <p:cNvSpPr txBox="1"/>
          <p:nvPr/>
        </p:nvSpPr>
        <p:spPr>
          <a:xfrm>
            <a:off x="6096005" y="1893309"/>
            <a:ext cx="6095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⌛Tiempos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62A2631-CAE9-279C-BE3D-3F2756F53155}"/>
              </a:ext>
            </a:extLst>
          </p:cNvPr>
          <p:cNvSpPr txBox="1"/>
          <p:nvPr/>
        </p:nvSpPr>
        <p:spPr>
          <a:xfrm>
            <a:off x="-2" y="2999920"/>
            <a:ext cx="609599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Presupuesto inicial:</a:t>
            </a: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$ 214.650,00</a:t>
            </a:r>
          </a:p>
          <a:p>
            <a:pPr algn="ctr"/>
            <a:endParaRPr lang="es-AR" sz="2200" dirty="0">
              <a:solidFill>
                <a:schemeClr val="bg1"/>
              </a:solidFill>
              <a:latin typeface="Bierstadt" panose="020B00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Costo final:</a:t>
            </a: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$ 334.227,00</a:t>
            </a:r>
            <a:endParaRPr lang="es-AR" sz="2800" dirty="0">
              <a:solidFill>
                <a:srgbClr val="FF0000"/>
              </a:solidFill>
              <a:latin typeface="Bierstadt" panose="020B00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5D41E09-832D-225B-58CF-8CEA14F70119}"/>
              </a:ext>
            </a:extLst>
          </p:cNvPr>
          <p:cNvSpPr txBox="1"/>
          <p:nvPr/>
        </p:nvSpPr>
        <p:spPr>
          <a:xfrm>
            <a:off x="6095993" y="2971963"/>
            <a:ext cx="609599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Tiempo estimado:</a:t>
            </a: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756 h</a:t>
            </a:r>
          </a:p>
          <a:p>
            <a:pPr algn="ctr"/>
            <a:endParaRPr lang="es-AR" sz="2200" dirty="0">
              <a:solidFill>
                <a:schemeClr val="bg1"/>
              </a:solidFill>
              <a:latin typeface="Bierstadt" panose="020B00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Tiempo final:</a:t>
            </a:r>
          </a:p>
          <a:p>
            <a:pPr algn="ctr"/>
            <a:r>
              <a:rPr lang="es-AR" sz="2200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1350 h</a:t>
            </a:r>
          </a:p>
        </p:txBody>
      </p:sp>
    </p:spTree>
    <p:extLst>
      <p:ext uri="{BB962C8B-B14F-4D97-AF65-F5344CB8AC3E}">
        <p14:creationId xmlns:p14="http://schemas.microsoft.com/office/powerpoint/2010/main" val="3005725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52C62-5700-089D-E87E-47A3FB2BB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275224B1-A5C2-61AE-348B-1C57B214D6F6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DCBE224-4CB1-D6AF-E46B-5824FAA98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32E12F5-508F-60AD-1810-D7CE90FDCB9D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Video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DAFDF3A-8992-CA9F-61D1-AF7B85BF8DE9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E53345A-8569-FE29-A2AB-7C47FABEFF5F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8-10</a:t>
            </a:r>
          </a:p>
        </p:txBody>
      </p:sp>
      <p:pic>
        <p:nvPicPr>
          <p:cNvPr id="2" name="VIDEO FUNCIONAMIENTO FARMABOT">
            <a:hlinkClick r:id="" action="ppaction://media"/>
            <a:extLst>
              <a:ext uri="{FF2B5EF4-FFF2-40B4-BE49-F238E27FC236}">
                <a16:creationId xmlns:a16="http://schemas.microsoft.com/office/drawing/2014/main" id="{E5175FED-2DB6-F02C-1F08-9861DA3797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57400" y="1244818"/>
            <a:ext cx="8077200" cy="455295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959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1F283-07E6-0D83-00BA-03F7E4D5C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17A467F8-0B4E-2309-76C7-6B9C83E116E9}"/>
              </a:ext>
            </a:extLst>
          </p:cNvPr>
          <p:cNvSpPr/>
          <p:nvPr/>
        </p:nvSpPr>
        <p:spPr>
          <a:xfrm>
            <a:off x="0" y="-1"/>
            <a:ext cx="12192000" cy="1019331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7FC5F3A-4BEA-A7C5-E66C-36FD262F7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2" y="160882"/>
            <a:ext cx="2428407" cy="6975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CB81A8F-B4DD-5160-0836-11B7203ABB51}"/>
              </a:ext>
            </a:extLst>
          </p:cNvPr>
          <p:cNvSpPr txBox="1"/>
          <p:nvPr/>
        </p:nvSpPr>
        <p:spPr>
          <a:xfrm>
            <a:off x="5876145" y="225487"/>
            <a:ext cx="59710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30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Futuras mejoras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73C6038-4A9A-D696-9D76-BBDCB891F5F1}"/>
              </a:ext>
            </a:extLst>
          </p:cNvPr>
          <p:cNvSpPr/>
          <p:nvPr/>
        </p:nvSpPr>
        <p:spPr>
          <a:xfrm>
            <a:off x="0" y="6333344"/>
            <a:ext cx="12192000" cy="524656"/>
          </a:xfrm>
          <a:prstGeom prst="rect">
            <a:avLst/>
          </a:prstGeom>
          <a:solidFill>
            <a:srgbClr val="6B7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66D901D-32C2-99D6-8386-D0E496D4BB1A}"/>
              </a:ext>
            </a:extLst>
          </p:cNvPr>
          <p:cNvSpPr txBox="1"/>
          <p:nvPr/>
        </p:nvSpPr>
        <p:spPr>
          <a:xfrm>
            <a:off x="11503731" y="6441783"/>
            <a:ext cx="553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AR" sz="1400" b="1" dirty="0">
                <a:solidFill>
                  <a:schemeClr val="bg1"/>
                </a:solidFill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9-10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56EF940-51A3-D0D0-35F5-337BDE4424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063" b="4512"/>
          <a:stretch>
            <a:fillRect/>
          </a:stretch>
        </p:blipFill>
        <p:spPr>
          <a:xfrm>
            <a:off x="1091016" y="1019329"/>
            <a:ext cx="10009968" cy="532819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1F63648-62F5-3883-5E79-BEC9FA09153F}"/>
              </a:ext>
            </a:extLst>
          </p:cNvPr>
          <p:cNvSpPr txBox="1"/>
          <p:nvPr/>
        </p:nvSpPr>
        <p:spPr>
          <a:xfrm>
            <a:off x="2773179" y="1995602"/>
            <a:ext cx="310296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Memorizar códigos QR ya detectados.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Evitar pasar por los mismos puntos.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Optimizar tiempos.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E9A7E86-BAD8-C905-BE25-27A1A76FBDFC}"/>
              </a:ext>
            </a:extLst>
          </p:cNvPr>
          <p:cNvSpPr txBox="1"/>
          <p:nvPr/>
        </p:nvSpPr>
        <p:spPr>
          <a:xfrm>
            <a:off x="7558308" y="1995602"/>
            <a:ext cx="310296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 err="1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Vuelver</a:t>
            </a: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 solo a estación base cuando la batería baja.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Mayor autonomía y ciclos de trabajo largos.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5AFFF7F-3983-4ACE-5812-7BE390D77D58}"/>
              </a:ext>
            </a:extLst>
          </p:cNvPr>
          <p:cNvSpPr txBox="1"/>
          <p:nvPr/>
        </p:nvSpPr>
        <p:spPr>
          <a:xfrm>
            <a:off x="2773179" y="4831615"/>
            <a:ext cx="31029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Detectar personas y objetos en camino.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Maniobrar para evitar colisiones.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946C57A-86E3-08C0-F3D7-F460858DAD45}"/>
              </a:ext>
            </a:extLst>
          </p:cNvPr>
          <p:cNvSpPr txBox="1"/>
          <p:nvPr/>
        </p:nvSpPr>
        <p:spPr>
          <a:xfrm>
            <a:off x="7558308" y="4685421"/>
            <a:ext cx="310296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Escanear código de barras o texto (OCR) en cajas.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1900" dirty="0">
                <a:latin typeface="Bierstadt" panose="020B00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Comparar con base de datos del pedido.</a:t>
            </a:r>
          </a:p>
        </p:txBody>
      </p:sp>
    </p:spTree>
    <p:extLst>
      <p:ext uri="{BB962C8B-B14F-4D97-AF65-F5344CB8AC3E}">
        <p14:creationId xmlns:p14="http://schemas.microsoft.com/office/powerpoint/2010/main" val="15846544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6243</TotalTime>
  <Words>402</Words>
  <Application>Microsoft Office PowerPoint</Application>
  <PresentationFormat>Panorámica</PresentationFormat>
  <Paragraphs>108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Bierstadt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Matías Nicolás Gabio</dc:creator>
  <cp:lastModifiedBy>Caro Vasquez</cp:lastModifiedBy>
  <cp:revision>2</cp:revision>
  <dcterms:created xsi:type="dcterms:W3CDTF">2025-07-27T18:30:51Z</dcterms:created>
  <dcterms:modified xsi:type="dcterms:W3CDTF">2025-08-02T10:56:39Z</dcterms:modified>
</cp:coreProperties>
</file>

<file path=docProps/thumbnail.jpeg>
</file>